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30"/>
  </p:notesMasterIdLst>
  <p:handoutMasterIdLst>
    <p:handoutMasterId r:id="rId31"/>
  </p:handoutMasterIdLst>
  <p:sldIdLst>
    <p:sldId id="256" r:id="rId5"/>
    <p:sldId id="283" r:id="rId6"/>
    <p:sldId id="257" r:id="rId7"/>
    <p:sldId id="321" r:id="rId8"/>
    <p:sldId id="322" r:id="rId9"/>
    <p:sldId id="302" r:id="rId10"/>
    <p:sldId id="330" r:id="rId11"/>
    <p:sldId id="331" r:id="rId12"/>
    <p:sldId id="334" r:id="rId13"/>
    <p:sldId id="335" r:id="rId14"/>
    <p:sldId id="308" r:id="rId15"/>
    <p:sldId id="336" r:id="rId16"/>
    <p:sldId id="332" r:id="rId17"/>
    <p:sldId id="337" r:id="rId18"/>
    <p:sldId id="338" r:id="rId19"/>
    <p:sldId id="339" r:id="rId20"/>
    <p:sldId id="340" r:id="rId21"/>
    <p:sldId id="341" r:id="rId22"/>
    <p:sldId id="342" r:id="rId23"/>
    <p:sldId id="343" r:id="rId24"/>
    <p:sldId id="347" r:id="rId25"/>
    <p:sldId id="344" r:id="rId26"/>
    <p:sldId id="346" r:id="rId27"/>
    <p:sldId id="313" r:id="rId28"/>
    <p:sldId id="298" r:id="rId2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311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FC2D"/>
    <a:srgbClr val="FF0066"/>
    <a:srgbClr val="B53164"/>
    <a:srgbClr val="225B5F"/>
    <a:srgbClr val="E6E6E6"/>
    <a:srgbClr val="0F1722"/>
    <a:srgbClr val="348151"/>
    <a:srgbClr val="1B24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36" autoAdjust="0"/>
    <p:restoredTop sz="94660"/>
  </p:normalViewPr>
  <p:slideViewPr>
    <p:cSldViewPr snapToGrid="0" showGuides="1">
      <p:cViewPr varScale="1">
        <p:scale>
          <a:sx n="84" d="100"/>
          <a:sy n="84" d="100"/>
        </p:scale>
        <p:origin x="643" y="82"/>
      </p:cViewPr>
      <p:guideLst>
        <p:guide orient="horz" pos="2160"/>
        <p:guide pos="3840"/>
        <p:guide orient="horz" pos="3113"/>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E4FC509-A25D-4AC1-956B-244FAC61AF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1EDCBDF-04F2-4646-A118-9A2CBABED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DA3C146-E2BA-41EA-8AE9-0C67692768F2}" type="datetimeFigureOut">
              <a:rPr lang="en-US" smtClean="0"/>
              <a:t>12/16/2021</a:t>
            </a:fld>
            <a:endParaRPr lang="en-US" dirty="0"/>
          </a:p>
        </p:txBody>
      </p:sp>
      <p:sp>
        <p:nvSpPr>
          <p:cNvPr id="4" name="Footer Placeholder 3">
            <a:extLst>
              <a:ext uri="{FF2B5EF4-FFF2-40B4-BE49-F238E27FC236}">
                <a16:creationId xmlns:a16="http://schemas.microsoft.com/office/drawing/2014/main" id="{95BD4EF4-9023-4CAF-937E-F78CF009DBD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0300887-CA61-4CEF-BD28-E51D6F957D7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00C303-0EDA-42E1-9745-6C6A39A7B5C4}" type="slidenum">
              <a:rPr lang="en-US" smtClean="0"/>
              <a:t>‹#›</a:t>
            </a:fld>
            <a:endParaRPr lang="en-US" dirty="0"/>
          </a:p>
        </p:txBody>
      </p:sp>
    </p:spTree>
    <p:extLst>
      <p:ext uri="{BB962C8B-B14F-4D97-AF65-F5344CB8AC3E}">
        <p14:creationId xmlns:p14="http://schemas.microsoft.com/office/powerpoint/2010/main" val="30167664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7D3EB6-8099-4744-9273-C8C1DD61A2EA}" type="datetimeFigureOut">
              <a:rPr lang="en-US" noProof="0" smtClean="0"/>
              <a:t>12/16/2021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C40A10-6036-4879-816D-55C01FC94846}" type="slidenum">
              <a:rPr lang="en-US" noProof="0" smtClean="0"/>
              <a:t>‹#›</a:t>
            </a:fld>
            <a:endParaRPr lang="en-US" noProof="0" dirty="0"/>
          </a:p>
        </p:txBody>
      </p:sp>
    </p:spTree>
    <p:extLst>
      <p:ext uri="{BB962C8B-B14F-4D97-AF65-F5344CB8AC3E}">
        <p14:creationId xmlns:p14="http://schemas.microsoft.com/office/powerpoint/2010/main" val="765739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Logo">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8196A9-689D-4410-BFC0-7ACB19755A0C}"/>
              </a:ext>
            </a:extLst>
          </p:cNvPr>
          <p:cNvSpPr/>
          <p:nvPr userDrawn="1"/>
        </p:nvSpPr>
        <p:spPr>
          <a:xfrm>
            <a:off x="0" y="0"/>
            <a:ext cx="12192000" cy="4416552"/>
          </a:xfrm>
          <a:prstGeom prst="rect">
            <a:avLst/>
          </a:prstGeom>
          <a:blipFill>
            <a:blip r:embed="rId2"/>
            <a:srcRect/>
            <a:stretch>
              <a:fillRect l="-842" r="-8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a:extLst>
              <a:ext uri="{FF2B5EF4-FFF2-40B4-BE49-F238E27FC236}">
                <a16:creationId xmlns:a16="http://schemas.microsoft.com/office/drawing/2014/main" id="{129BFEAD-57CF-438A-8084-C5AC7F47E544}"/>
              </a:ext>
            </a:extLst>
          </p:cNvPr>
          <p:cNvSpPr>
            <a:spLocks noGrp="1"/>
          </p:cNvSpPr>
          <p:nvPr>
            <p:ph type="ctrTitle" hasCustomPrompt="1"/>
          </p:nvPr>
        </p:nvSpPr>
        <p:spPr>
          <a:xfrm>
            <a:off x="1524000" y="2462986"/>
            <a:ext cx="9144000" cy="1786094"/>
          </a:xfrm>
        </p:spPr>
        <p:txBody>
          <a:bodyPr anchor="b"/>
          <a:lstStyle>
            <a:lvl1pPr algn="ctr">
              <a:defRPr sz="6000"/>
            </a:lvl1pPr>
          </a:lstStyle>
          <a:p>
            <a:r>
              <a:rPr lang="en-US" noProof="0"/>
              <a:t>CLICK TO EDIT MASTER TITLE STYLE</a:t>
            </a:r>
          </a:p>
        </p:txBody>
      </p:sp>
      <p:sp>
        <p:nvSpPr>
          <p:cNvPr id="4" name="Date Placeholder 3">
            <a:extLst>
              <a:ext uri="{FF2B5EF4-FFF2-40B4-BE49-F238E27FC236}">
                <a16:creationId xmlns:a16="http://schemas.microsoft.com/office/drawing/2014/main" id="{7E17A3CB-B083-4E49-9123-A5E47559DCDB}"/>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A8C4102C-4609-416C-A808-0FFE0051DAA1}"/>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D7BCC5D-6F2C-472F-BD4C-4096793DFC2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7" name="Rectangle 6">
            <a:extLst>
              <a:ext uri="{FF2B5EF4-FFF2-40B4-BE49-F238E27FC236}">
                <a16:creationId xmlns:a16="http://schemas.microsoft.com/office/drawing/2014/main" id="{7BE854BB-FA44-4CAB-85DF-F5C412560348}"/>
              </a:ext>
            </a:extLst>
          </p:cNvPr>
          <p:cNvSpPr/>
          <p:nvPr userDrawn="1"/>
        </p:nvSpPr>
        <p:spPr>
          <a:xfrm>
            <a:off x="0" y="4416552"/>
            <a:ext cx="12192000" cy="2441448"/>
          </a:xfrm>
          <a:prstGeom prst="rect">
            <a:avLst/>
          </a:prstGeom>
          <a:gradFill flip="none" rotWithShape="1">
            <a:gsLst>
              <a:gs pos="0">
                <a:schemeClr val="accent2"/>
              </a:gs>
              <a:gs pos="34000">
                <a:srgbClr val="0F1722"/>
              </a:gs>
              <a:gs pos="69000">
                <a:srgbClr val="0F1722"/>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Subtitle 2">
            <a:extLst>
              <a:ext uri="{FF2B5EF4-FFF2-40B4-BE49-F238E27FC236}">
                <a16:creationId xmlns:a16="http://schemas.microsoft.com/office/drawing/2014/main" id="{389BFFF1-5465-4317-B9DB-C23A5B1D76EF}"/>
              </a:ext>
            </a:extLst>
          </p:cNvPr>
          <p:cNvSpPr>
            <a:spLocks noGrp="1"/>
          </p:cNvSpPr>
          <p:nvPr>
            <p:ph type="subTitle" idx="1"/>
          </p:nvPr>
        </p:nvSpPr>
        <p:spPr>
          <a:xfrm>
            <a:off x="1524000" y="4734696"/>
            <a:ext cx="9144000" cy="459798"/>
          </a:xfrm>
        </p:spPr>
        <p:txBody>
          <a:bodyPr lIns="0" tIns="0" rIns="0" bIns="0">
            <a:normAutofit/>
          </a:bodyPr>
          <a:lstStyle>
            <a:lvl1pPr marL="0" indent="0" algn="ctr">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10" name="Picture Placeholder 9">
            <a:extLst>
              <a:ext uri="{FF2B5EF4-FFF2-40B4-BE49-F238E27FC236}">
                <a16:creationId xmlns:a16="http://schemas.microsoft.com/office/drawing/2014/main" id="{EA313B4B-5B98-4B33-885A-DF7669E72D7A}"/>
              </a:ext>
            </a:extLst>
          </p:cNvPr>
          <p:cNvSpPr>
            <a:spLocks noGrp="1"/>
          </p:cNvSpPr>
          <p:nvPr>
            <p:ph type="pic" sz="quarter" idx="13"/>
          </p:nvPr>
        </p:nvSpPr>
        <p:spPr>
          <a:xfrm>
            <a:off x="5355336" y="1172982"/>
            <a:ext cx="1481328" cy="758952"/>
          </a:xfrm>
        </p:spPr>
        <p:txBody>
          <a:bodyPr anchor="ctr" anchorCtr="0">
            <a:normAutofit/>
          </a:bodyPr>
          <a:lstStyle>
            <a:lvl1pPr marL="0" indent="0" algn="ctr">
              <a:buNone/>
              <a:defRPr sz="1400"/>
            </a:lvl1pPr>
          </a:lstStyle>
          <a:p>
            <a:r>
              <a:rPr lang="en-US" noProof="0" smtClean="0"/>
              <a:t>Click icon to add picture</a:t>
            </a:r>
            <a:endParaRPr lang="en-US" noProof="0" dirty="0"/>
          </a:p>
        </p:txBody>
      </p:sp>
      <p:grpSp>
        <p:nvGrpSpPr>
          <p:cNvPr id="15" name="Group 14">
            <a:extLst>
              <a:ext uri="{FF2B5EF4-FFF2-40B4-BE49-F238E27FC236}">
                <a16:creationId xmlns:a16="http://schemas.microsoft.com/office/drawing/2014/main" id="{676B4374-8F24-43DE-860D-E5C6EA850AB4}"/>
              </a:ext>
            </a:extLst>
          </p:cNvPr>
          <p:cNvGrpSpPr/>
          <p:nvPr userDrawn="1"/>
        </p:nvGrpSpPr>
        <p:grpSpPr>
          <a:xfrm>
            <a:off x="3619265" y="2253996"/>
            <a:ext cx="4953471" cy="100584"/>
            <a:chOff x="3631692" y="2253996"/>
            <a:chExt cx="4953471" cy="100584"/>
          </a:xfrm>
        </p:grpSpPr>
        <p:sp>
          <p:nvSpPr>
            <p:cNvPr id="11" name="Oval 10">
              <a:extLst>
                <a:ext uri="{FF2B5EF4-FFF2-40B4-BE49-F238E27FC236}">
                  <a16:creationId xmlns:a16="http://schemas.microsoft.com/office/drawing/2014/main" id="{585C7755-9394-4129-AB48-1AC32DA80C75}"/>
                </a:ext>
              </a:extLst>
            </p:cNvPr>
            <p:cNvSpPr/>
            <p:nvPr userDrawn="1"/>
          </p:nvSpPr>
          <p:spPr>
            <a:xfrm>
              <a:off x="3631692"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3" name="Straight Connector 12">
              <a:extLst>
                <a:ext uri="{FF2B5EF4-FFF2-40B4-BE49-F238E27FC236}">
                  <a16:creationId xmlns:a16="http://schemas.microsoft.com/office/drawing/2014/main" id="{64C71ABE-575A-48CF-82B1-EDE8535F3993}"/>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3C1EA63-78B2-4715-B4DC-63D98AC7F354}"/>
                </a:ext>
              </a:extLst>
            </p:cNvPr>
            <p:cNvSpPr/>
            <p:nvPr userDrawn="1"/>
          </p:nvSpPr>
          <p:spPr>
            <a:xfrm>
              <a:off x="8484579"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6" name="Group 15">
            <a:extLst>
              <a:ext uri="{FF2B5EF4-FFF2-40B4-BE49-F238E27FC236}">
                <a16:creationId xmlns:a16="http://schemas.microsoft.com/office/drawing/2014/main" id="{E9BB74A1-0BEA-4AD8-8138-0641A45D8B40}"/>
              </a:ext>
            </a:extLst>
          </p:cNvPr>
          <p:cNvGrpSpPr/>
          <p:nvPr userDrawn="1"/>
        </p:nvGrpSpPr>
        <p:grpSpPr>
          <a:xfrm>
            <a:off x="4652581" y="5305363"/>
            <a:ext cx="2886839" cy="100584"/>
            <a:chOff x="3631690" y="2253996"/>
            <a:chExt cx="5028467" cy="100584"/>
          </a:xfrm>
        </p:grpSpPr>
        <p:sp>
          <p:nvSpPr>
            <p:cNvPr id="17" name="Oval 16">
              <a:extLst>
                <a:ext uri="{FF2B5EF4-FFF2-40B4-BE49-F238E27FC236}">
                  <a16:creationId xmlns:a16="http://schemas.microsoft.com/office/drawing/2014/main" id="{73D0026E-5270-4C52-A1AF-5631E8192DCD}"/>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A6085D92-5F70-4097-A2FF-C15B13788D08}"/>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BE68EB6C-48D0-4EBF-8541-926D16790F52}"/>
                </a:ext>
              </a:extLst>
            </p:cNvPr>
            <p:cNvSpPr/>
            <p:nvPr userDrawn="1"/>
          </p:nvSpPr>
          <p:spPr>
            <a:xfrm>
              <a:off x="8484578"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3424638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mbers Comparis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p:nvPr>
        </p:nvSpPr>
        <p:spPr>
          <a:xfrm>
            <a:off x="4292016" y="707529"/>
            <a:ext cx="7118056" cy="569086"/>
          </a:xfrm>
        </p:spPr>
        <p:txBody>
          <a:bodyPr lIns="0" tIns="0" rIns="0" bIns="0" anchor="b">
            <a:normAutofit/>
          </a:bodyPr>
          <a:lstStyle>
            <a:lvl1pPr algn="l">
              <a:defRPr sz="3600"/>
            </a:lvl1pPr>
          </a:lstStyle>
          <a:p>
            <a:r>
              <a:rPr lang="en-US" noProof="0" smtClean="0"/>
              <a:t>Click to edit Master title style</a:t>
            </a:r>
            <a:endParaRPr lang="en-US" noProof="0"/>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4292016" y="1625821"/>
            <a:ext cx="7096709" cy="978407"/>
          </a:xfrm>
        </p:spPr>
        <p:txBody>
          <a:bodyPr lIns="0" tIns="0" rIns="0" bIns="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4314481" y="1375202"/>
            <a:ext cx="7877519" cy="100800"/>
            <a:chOff x="245550" y="3240138"/>
            <a:chExt cx="4015976" cy="100800"/>
          </a:xfrm>
        </p:grpSpPr>
        <p:cxnSp>
          <p:nvCxnSpPr>
            <p:cNvPr id="12" name="Straight Connector 11">
              <a:extLst>
                <a:ext uri="{FF2B5EF4-FFF2-40B4-BE49-F238E27FC236}">
                  <a16:creationId xmlns:a16="http://schemas.microsoft.com/office/drawing/2014/main" id="{370B72A7-B625-48B8-88E6-BCE2A4DD531E}"/>
                </a:ext>
              </a:extLst>
            </p:cNvPr>
            <p:cNvCxnSpPr>
              <a:cxnSpLocks/>
              <a:endCxn id="13" idx="6"/>
            </p:cNvCxnSpPr>
            <p:nvPr userDrawn="1"/>
          </p:nvCxnSpPr>
          <p:spPr>
            <a:xfrm>
              <a:off x="245550" y="3290538"/>
              <a:ext cx="401597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4210138" y="324013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Text Placeholder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783723" y="3301941"/>
            <a:ext cx="3408243" cy="978408"/>
          </a:xfrm>
          <a:prstGeom prst="rect">
            <a:avLst/>
          </a:prstGeom>
          <a:ln w="6350">
            <a:noFill/>
          </a:ln>
        </p:spPr>
        <p:txBody>
          <a:bodyPr lIns="0" tIns="0" rIns="0" bIns="0" anchor="ctr" anchorCtr="0">
            <a:noAutofit/>
          </a:bodyPr>
          <a:lstStyle>
            <a:lvl1pPr marL="0" indent="0" algn="l">
              <a:buNone/>
              <a:defRPr sz="7000" b="1">
                <a:ln w="6350">
                  <a:solidFill>
                    <a:schemeClr val="tx1"/>
                  </a:solidFill>
                </a:ln>
                <a:noFill/>
                <a:latin typeface="+mj-lt"/>
              </a:defRPr>
            </a:lvl1pPr>
          </a:lstStyle>
          <a:p>
            <a:pPr lvl="0"/>
            <a:r>
              <a:rPr lang="en-US" noProof="0"/>
              <a:t>$12,345</a:t>
            </a:r>
          </a:p>
        </p:txBody>
      </p:sp>
      <p:sp>
        <p:nvSpPr>
          <p:cNvPr id="34" name="Text Placeholder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5716329" y="3394494"/>
            <a:ext cx="5678300" cy="978407"/>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6" name="Text Placeholder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4292016" y="3394494"/>
            <a:ext cx="1399099" cy="978407"/>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6" name="Text Placeholder 15">
            <a:extLst>
              <a:ext uri="{FF2B5EF4-FFF2-40B4-BE49-F238E27FC236}">
                <a16:creationId xmlns:a16="http://schemas.microsoft.com/office/drawing/2014/main" id="{EA5D8D7D-F37C-49AD-98F0-641CE42B8A83}"/>
              </a:ext>
            </a:extLst>
          </p:cNvPr>
          <p:cNvSpPr>
            <a:spLocks noGrp="1"/>
          </p:cNvSpPr>
          <p:nvPr>
            <p:ph type="body" sz="quarter" idx="30" hasCustomPrompt="1"/>
          </p:nvPr>
        </p:nvSpPr>
        <p:spPr>
          <a:xfrm>
            <a:off x="783723" y="4594663"/>
            <a:ext cx="3408243" cy="978408"/>
          </a:xfrm>
          <a:prstGeom prst="rect">
            <a:avLst/>
          </a:prstGeom>
          <a:ln w="6350">
            <a:noFill/>
          </a:ln>
        </p:spPr>
        <p:txBody>
          <a:bodyPr lIns="0" tIns="0" rIns="0" bIns="0" anchor="ctr" anchorCtr="0">
            <a:noAutofit/>
          </a:bodyPr>
          <a:lstStyle>
            <a:lvl1pPr marL="0" indent="0" algn="l">
              <a:buNone/>
              <a:defRPr sz="7000" b="1">
                <a:ln w="6350">
                  <a:solidFill>
                    <a:schemeClr val="tx1"/>
                  </a:solidFill>
                </a:ln>
                <a:noFill/>
                <a:latin typeface="+mj-lt"/>
              </a:defRPr>
            </a:lvl1pPr>
          </a:lstStyle>
          <a:p>
            <a:pPr lvl="0"/>
            <a:r>
              <a:rPr lang="en-US" noProof="0"/>
              <a:t>$6,789</a:t>
            </a:r>
          </a:p>
        </p:txBody>
      </p:sp>
      <p:sp>
        <p:nvSpPr>
          <p:cNvPr id="27" name="Text Placeholder 2">
            <a:extLst>
              <a:ext uri="{FF2B5EF4-FFF2-40B4-BE49-F238E27FC236}">
                <a16:creationId xmlns:a16="http://schemas.microsoft.com/office/drawing/2014/main" id="{521FF93D-8384-4E22-8645-BDE6AB983488}"/>
              </a:ext>
            </a:extLst>
          </p:cNvPr>
          <p:cNvSpPr>
            <a:spLocks noGrp="1"/>
          </p:cNvSpPr>
          <p:nvPr>
            <p:ph type="body" idx="31" hasCustomPrompt="1"/>
          </p:nvPr>
        </p:nvSpPr>
        <p:spPr>
          <a:xfrm>
            <a:off x="5716329" y="4687216"/>
            <a:ext cx="5678300" cy="978407"/>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8" name="Text Placeholder 2">
            <a:extLst>
              <a:ext uri="{FF2B5EF4-FFF2-40B4-BE49-F238E27FC236}">
                <a16:creationId xmlns:a16="http://schemas.microsoft.com/office/drawing/2014/main" id="{BA358F36-EA77-462E-9158-AFDF1D449A1A}"/>
              </a:ext>
            </a:extLst>
          </p:cNvPr>
          <p:cNvSpPr>
            <a:spLocks noGrp="1"/>
          </p:cNvSpPr>
          <p:nvPr>
            <p:ph type="body" idx="32" hasCustomPrompt="1"/>
          </p:nvPr>
        </p:nvSpPr>
        <p:spPr>
          <a:xfrm>
            <a:off x="4292016" y="4687216"/>
            <a:ext cx="1399099" cy="978407"/>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Tree>
    <p:extLst>
      <p:ext uri="{BB962C8B-B14F-4D97-AF65-F5344CB8AC3E}">
        <p14:creationId xmlns:p14="http://schemas.microsoft.com/office/powerpoint/2010/main" val="3404119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Layout with circ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3242645"/>
            <a:ext cx="4464049" cy="1177174"/>
          </a:xfrm>
        </p:spPr>
        <p:txBody>
          <a:bodyPr lIns="0" tIns="0" rIns="0" bIns="0"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4872948"/>
            <a:ext cx="4443165" cy="882062"/>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4581382"/>
            <a:ext cx="4370400" cy="100800"/>
            <a:chOff x="-1228304" y="3240138"/>
            <a:chExt cx="4370400" cy="100800"/>
          </a:xfrm>
        </p:grpSpPr>
        <p:cxnSp>
          <p:nvCxnSpPr>
            <p:cNvPr id="13" name="Straight Connector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4320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041296"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6" name="Text Placeholder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5533023" y="4551485"/>
            <a:ext cx="5855702" cy="1208079"/>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ADC059E4-36DE-4100-8F15-85A9F37E84FE}"/>
              </a:ext>
            </a:extLst>
          </p:cNvPr>
          <p:cNvSpPr/>
          <p:nvPr userDrawn="1"/>
        </p:nvSpPr>
        <p:spPr>
          <a:xfrm>
            <a:off x="3616960" y="859665"/>
            <a:ext cx="2121408" cy="2121408"/>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1" name="Oval 20">
            <a:extLst>
              <a:ext uri="{FF2B5EF4-FFF2-40B4-BE49-F238E27FC236}">
                <a16:creationId xmlns:a16="http://schemas.microsoft.com/office/drawing/2014/main" id="{34E475F8-9B44-4A3E-9F99-CF0346C89B8E}"/>
              </a:ext>
            </a:extLst>
          </p:cNvPr>
          <p:cNvSpPr/>
          <p:nvPr userDrawn="1"/>
        </p:nvSpPr>
        <p:spPr>
          <a:xfrm>
            <a:off x="5522965" y="836613"/>
            <a:ext cx="2816352" cy="2816352"/>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2" name="Oval 21">
            <a:extLst>
              <a:ext uri="{FF2B5EF4-FFF2-40B4-BE49-F238E27FC236}">
                <a16:creationId xmlns:a16="http://schemas.microsoft.com/office/drawing/2014/main" id="{EF5FAF95-28E9-4D03-884C-A89CBC8B61DC}"/>
              </a:ext>
            </a:extLst>
          </p:cNvPr>
          <p:cNvSpPr/>
          <p:nvPr userDrawn="1"/>
        </p:nvSpPr>
        <p:spPr>
          <a:xfrm>
            <a:off x="8123915" y="859665"/>
            <a:ext cx="3273552" cy="3273552"/>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7" name="Text Placeholder 15">
            <a:extLst>
              <a:ext uri="{FF2B5EF4-FFF2-40B4-BE49-F238E27FC236}">
                <a16:creationId xmlns:a16="http://schemas.microsoft.com/office/drawing/2014/main" id="{5F221D05-AC12-4B7C-A00B-E28F93E23D7A}"/>
              </a:ext>
            </a:extLst>
          </p:cNvPr>
          <p:cNvSpPr>
            <a:spLocks noGrp="1"/>
          </p:cNvSpPr>
          <p:nvPr>
            <p:ph type="body" sz="quarter" idx="26" hasCustomPrompt="1"/>
          </p:nvPr>
        </p:nvSpPr>
        <p:spPr>
          <a:xfrm>
            <a:off x="3851931" y="1382322"/>
            <a:ext cx="168109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$25</a:t>
            </a:r>
          </a:p>
        </p:txBody>
      </p:sp>
      <p:sp>
        <p:nvSpPr>
          <p:cNvPr id="28" name="Text Placeholder 2">
            <a:extLst>
              <a:ext uri="{FF2B5EF4-FFF2-40B4-BE49-F238E27FC236}">
                <a16:creationId xmlns:a16="http://schemas.microsoft.com/office/drawing/2014/main" id="{A3904B01-A725-4CE3-9321-D42F3E296703}"/>
              </a:ext>
            </a:extLst>
          </p:cNvPr>
          <p:cNvSpPr>
            <a:spLocks noGrp="1"/>
          </p:cNvSpPr>
          <p:nvPr>
            <p:ph type="body" idx="29" hasCustomPrompt="1"/>
          </p:nvPr>
        </p:nvSpPr>
        <p:spPr>
          <a:xfrm>
            <a:off x="3927524" y="2363691"/>
            <a:ext cx="1519848" cy="617093"/>
          </a:xfrm>
        </p:spPr>
        <p:txBody>
          <a:bodyPr lIns="0" tIns="0" rIns="0" bIns="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a:t>
            </a:r>
            <a:br>
              <a:rPr lang="en-US" noProof="0"/>
            </a:br>
            <a:r>
              <a:rPr lang="en-US" noProof="0"/>
              <a:t>Title</a:t>
            </a:r>
          </a:p>
        </p:txBody>
      </p:sp>
      <p:sp>
        <p:nvSpPr>
          <p:cNvPr id="29" name="Text Placeholder 2">
            <a:extLst>
              <a:ext uri="{FF2B5EF4-FFF2-40B4-BE49-F238E27FC236}">
                <a16:creationId xmlns:a16="http://schemas.microsoft.com/office/drawing/2014/main" id="{D9CE08AF-782B-4514-BE33-D3AED71A7344}"/>
              </a:ext>
            </a:extLst>
          </p:cNvPr>
          <p:cNvSpPr>
            <a:spLocks noGrp="1"/>
          </p:cNvSpPr>
          <p:nvPr>
            <p:ph type="body" idx="30" hasCustomPrompt="1"/>
          </p:nvPr>
        </p:nvSpPr>
        <p:spPr>
          <a:xfrm>
            <a:off x="3806132" y="1185842"/>
            <a:ext cx="1519848" cy="250619"/>
          </a:xfrm>
        </p:spPr>
        <p:txBody>
          <a:bodyPr lIns="0" tIns="0" rIns="0" bIns="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BILLION</a:t>
            </a:r>
          </a:p>
        </p:txBody>
      </p:sp>
      <p:sp>
        <p:nvSpPr>
          <p:cNvPr id="30" name="Text Placeholder 15">
            <a:extLst>
              <a:ext uri="{FF2B5EF4-FFF2-40B4-BE49-F238E27FC236}">
                <a16:creationId xmlns:a16="http://schemas.microsoft.com/office/drawing/2014/main" id="{614098B4-704D-42A8-B776-2C93C30C39DA}"/>
              </a:ext>
            </a:extLst>
          </p:cNvPr>
          <p:cNvSpPr>
            <a:spLocks noGrp="1"/>
          </p:cNvSpPr>
          <p:nvPr>
            <p:ph type="body" sz="quarter" idx="31" hasCustomPrompt="1"/>
          </p:nvPr>
        </p:nvSpPr>
        <p:spPr>
          <a:xfrm>
            <a:off x="6113495" y="1767897"/>
            <a:ext cx="168109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$50</a:t>
            </a:r>
          </a:p>
        </p:txBody>
      </p:sp>
      <p:sp>
        <p:nvSpPr>
          <p:cNvPr id="31" name="Text Placeholder 2">
            <a:extLst>
              <a:ext uri="{FF2B5EF4-FFF2-40B4-BE49-F238E27FC236}">
                <a16:creationId xmlns:a16="http://schemas.microsoft.com/office/drawing/2014/main" id="{CE6465F4-0B4D-4B43-BE59-BC984FE8EF05}"/>
              </a:ext>
            </a:extLst>
          </p:cNvPr>
          <p:cNvSpPr>
            <a:spLocks noGrp="1"/>
          </p:cNvSpPr>
          <p:nvPr>
            <p:ph type="body" idx="32" hasCustomPrompt="1"/>
          </p:nvPr>
        </p:nvSpPr>
        <p:spPr>
          <a:xfrm>
            <a:off x="6189088" y="2753338"/>
            <a:ext cx="1519848" cy="617093"/>
          </a:xfrm>
        </p:spPr>
        <p:txBody>
          <a:bodyPr lIns="0" tIns="0" rIns="0" bIns="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a:t>
            </a:r>
            <a:br>
              <a:rPr lang="en-US" noProof="0"/>
            </a:br>
            <a:r>
              <a:rPr lang="en-US" noProof="0"/>
              <a:t>Title</a:t>
            </a:r>
          </a:p>
        </p:txBody>
      </p:sp>
      <p:sp>
        <p:nvSpPr>
          <p:cNvPr id="32" name="Text Placeholder 2">
            <a:extLst>
              <a:ext uri="{FF2B5EF4-FFF2-40B4-BE49-F238E27FC236}">
                <a16:creationId xmlns:a16="http://schemas.microsoft.com/office/drawing/2014/main" id="{4DBC997E-F996-4F59-A610-3C8558F180CA}"/>
              </a:ext>
            </a:extLst>
          </p:cNvPr>
          <p:cNvSpPr>
            <a:spLocks noGrp="1"/>
          </p:cNvSpPr>
          <p:nvPr>
            <p:ph type="body" idx="33" hasCustomPrompt="1"/>
          </p:nvPr>
        </p:nvSpPr>
        <p:spPr>
          <a:xfrm>
            <a:off x="6067696" y="1537655"/>
            <a:ext cx="1519848" cy="250619"/>
          </a:xfrm>
        </p:spPr>
        <p:txBody>
          <a:bodyPr lIns="0" tIns="0" rIns="0" bIns="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BILLION</a:t>
            </a:r>
          </a:p>
        </p:txBody>
      </p:sp>
      <p:sp>
        <p:nvSpPr>
          <p:cNvPr id="33" name="Text Placeholder 15">
            <a:extLst>
              <a:ext uri="{FF2B5EF4-FFF2-40B4-BE49-F238E27FC236}">
                <a16:creationId xmlns:a16="http://schemas.microsoft.com/office/drawing/2014/main" id="{D2098E46-8023-469E-86ED-39848BCA69B9}"/>
              </a:ext>
            </a:extLst>
          </p:cNvPr>
          <p:cNvSpPr>
            <a:spLocks noGrp="1"/>
          </p:cNvSpPr>
          <p:nvPr>
            <p:ph type="body" sz="quarter" idx="34" hasCustomPrompt="1"/>
          </p:nvPr>
        </p:nvSpPr>
        <p:spPr>
          <a:xfrm>
            <a:off x="8714444" y="2049128"/>
            <a:ext cx="2010420"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$100</a:t>
            </a:r>
          </a:p>
        </p:txBody>
      </p:sp>
      <p:sp>
        <p:nvSpPr>
          <p:cNvPr id="34" name="Text Placeholder 2">
            <a:extLst>
              <a:ext uri="{FF2B5EF4-FFF2-40B4-BE49-F238E27FC236}">
                <a16:creationId xmlns:a16="http://schemas.microsoft.com/office/drawing/2014/main" id="{93715D94-9DBE-476D-B2A4-208BC6D40C35}"/>
              </a:ext>
            </a:extLst>
          </p:cNvPr>
          <p:cNvSpPr>
            <a:spLocks noGrp="1"/>
          </p:cNvSpPr>
          <p:nvPr>
            <p:ph type="body" idx="35" hasCustomPrompt="1"/>
          </p:nvPr>
        </p:nvSpPr>
        <p:spPr>
          <a:xfrm>
            <a:off x="8981735" y="3034569"/>
            <a:ext cx="1519848" cy="617093"/>
          </a:xfrm>
        </p:spPr>
        <p:txBody>
          <a:bodyPr lIns="0" tIns="0" rIns="0" bIns="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a:t>
            </a:r>
            <a:br>
              <a:rPr lang="en-US" noProof="0"/>
            </a:br>
            <a:r>
              <a:rPr lang="en-US" noProof="0"/>
              <a:t>Title</a:t>
            </a:r>
          </a:p>
        </p:txBody>
      </p:sp>
      <p:sp>
        <p:nvSpPr>
          <p:cNvPr id="35" name="Text Placeholder 2">
            <a:extLst>
              <a:ext uri="{FF2B5EF4-FFF2-40B4-BE49-F238E27FC236}">
                <a16:creationId xmlns:a16="http://schemas.microsoft.com/office/drawing/2014/main" id="{C6E1A50B-8AFF-497B-8AEC-C61D95DC0685}"/>
              </a:ext>
            </a:extLst>
          </p:cNvPr>
          <p:cNvSpPr>
            <a:spLocks noGrp="1"/>
          </p:cNvSpPr>
          <p:nvPr>
            <p:ph type="body" idx="36" hasCustomPrompt="1"/>
          </p:nvPr>
        </p:nvSpPr>
        <p:spPr>
          <a:xfrm>
            <a:off x="9089050" y="1818886"/>
            <a:ext cx="1519848" cy="250619"/>
          </a:xfrm>
        </p:spPr>
        <p:txBody>
          <a:bodyPr lIns="0" tIns="0" rIns="0" bIns="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BILLION</a:t>
            </a:r>
          </a:p>
        </p:txBody>
      </p:sp>
    </p:spTree>
    <p:extLst>
      <p:ext uri="{BB962C8B-B14F-4D97-AF65-F5344CB8AC3E}">
        <p14:creationId xmlns:p14="http://schemas.microsoft.com/office/powerpoint/2010/main" val="39429258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707529"/>
            <a:ext cx="5314072" cy="569086"/>
          </a:xfrm>
        </p:spPr>
        <p:txBody>
          <a:bodyPr lIns="0" tIns="0" rIns="0" bIns="0" anchor="b">
            <a:normAutofit/>
          </a:bodyPr>
          <a:lstStyle>
            <a:lvl1pPr algn="l">
              <a:defRPr sz="3600"/>
            </a:lvl1pPr>
          </a:lstStyle>
          <a:p>
            <a:r>
              <a:rPr lang="en-US" noProof="0"/>
              <a:t>CLICK TO EDIT TITLE</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096000" y="1625821"/>
            <a:ext cx="5292725" cy="978407"/>
          </a:xfrm>
        </p:spPr>
        <p:txBody>
          <a:bodyPr lIns="0" tIns="0" rIns="0" bIns="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096000" y="1383372"/>
            <a:ext cx="6096000" cy="100800"/>
            <a:chOff x="646015" y="3248308"/>
            <a:chExt cx="3107749"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Text Placeholder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831851" y="3335524"/>
            <a:ext cx="4817836" cy="2248846"/>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6" name="Text Placeholder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831850" y="2905291"/>
            <a:ext cx="2915732" cy="360000"/>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3" name="Text Placeholder 2">
            <a:extLst>
              <a:ext uri="{FF2B5EF4-FFF2-40B4-BE49-F238E27FC236}">
                <a16:creationId xmlns:a16="http://schemas.microsoft.com/office/drawing/2014/main" id="{ABD2EF23-562D-4049-92E3-48371C9E83A4}"/>
              </a:ext>
            </a:extLst>
          </p:cNvPr>
          <p:cNvSpPr>
            <a:spLocks noGrp="1"/>
          </p:cNvSpPr>
          <p:nvPr>
            <p:ph type="body" idx="30" hasCustomPrompt="1"/>
          </p:nvPr>
        </p:nvSpPr>
        <p:spPr>
          <a:xfrm>
            <a:off x="6098826" y="3335524"/>
            <a:ext cx="5311245" cy="2248846"/>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4" name="Text Placeholder 2">
            <a:extLst>
              <a:ext uri="{FF2B5EF4-FFF2-40B4-BE49-F238E27FC236}">
                <a16:creationId xmlns:a16="http://schemas.microsoft.com/office/drawing/2014/main" id="{FB2A0B34-417C-46AC-95C0-9B2A2FCC8BFC}"/>
              </a:ext>
            </a:extLst>
          </p:cNvPr>
          <p:cNvSpPr>
            <a:spLocks noGrp="1"/>
          </p:cNvSpPr>
          <p:nvPr>
            <p:ph type="body" idx="31" hasCustomPrompt="1"/>
          </p:nvPr>
        </p:nvSpPr>
        <p:spPr>
          <a:xfrm>
            <a:off x="6098826" y="2905291"/>
            <a:ext cx="2915732" cy="360000"/>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Tree>
    <p:extLst>
      <p:ext uri="{BB962C8B-B14F-4D97-AF65-F5344CB8AC3E}">
        <p14:creationId xmlns:p14="http://schemas.microsoft.com/office/powerpoint/2010/main" val="7780866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806105" y="707529"/>
            <a:ext cx="3704150" cy="569086"/>
          </a:xfrm>
        </p:spPr>
        <p:txBody>
          <a:bodyPr lIns="0" tIns="0" rIns="0" bIns="0" anchor="b">
            <a:normAutofit/>
          </a:bodyPr>
          <a:lstStyle>
            <a:lvl1pPr algn="l">
              <a:defRPr sz="3600"/>
            </a:lvl1pPr>
          </a:lstStyle>
          <a:p>
            <a:r>
              <a:rPr lang="en-US" noProof="0"/>
              <a:t>CLICK TO EDIT</a:t>
            </a:r>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a:off x="-6" y="1374243"/>
            <a:ext cx="4319045" cy="100800"/>
            <a:chOff x="646012" y="3239179"/>
            <a:chExt cx="2201856"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646012" y="3290538"/>
              <a:ext cx="216563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2796480" y="3239179"/>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Picture Placeholder 11" descr="Competitors logos quadrant">
            <a:extLst>
              <a:ext uri="{FF2B5EF4-FFF2-40B4-BE49-F238E27FC236}">
                <a16:creationId xmlns:a16="http://schemas.microsoft.com/office/drawing/2014/main" id="{58A093A6-410B-4E4B-BA54-D31E8313D9B1}"/>
              </a:ext>
            </a:extLst>
          </p:cNvPr>
          <p:cNvSpPr>
            <a:spLocks noGrp="1"/>
          </p:cNvSpPr>
          <p:nvPr>
            <p:ph type="pic" sz="quarter" idx="39" hasCustomPrompt="1"/>
          </p:nvPr>
        </p:nvSpPr>
        <p:spPr>
          <a:xfrm>
            <a:off x="3928670" y="2872719"/>
            <a:ext cx="1772153" cy="777240"/>
          </a:xfrm>
          <a:noFill/>
        </p:spPr>
        <p:txBody>
          <a:bodyPr anchor="ctr" anchorCtr="0">
            <a:noAutofit/>
          </a:bodyPr>
          <a:lstStyle>
            <a:lvl1pPr marL="0" indent="0" algn="ctr">
              <a:buNone/>
              <a:defRPr sz="2000" i="1">
                <a:solidFill>
                  <a:schemeClr val="tx1"/>
                </a:solidFill>
              </a:defRPr>
            </a:lvl1pPr>
          </a:lstStyle>
          <a:p>
            <a:r>
              <a:rPr lang="en-US" noProof="0" dirty="0"/>
              <a:t>Competitor 2</a:t>
            </a:r>
          </a:p>
          <a:p>
            <a:r>
              <a:rPr lang="en-US" noProof="0" dirty="0"/>
              <a:t>Logo</a:t>
            </a:r>
          </a:p>
        </p:txBody>
      </p:sp>
      <p:sp>
        <p:nvSpPr>
          <p:cNvPr id="22" name="Picture Placeholder 11" descr="Competitors logos quadrant">
            <a:extLst>
              <a:ext uri="{FF2B5EF4-FFF2-40B4-BE49-F238E27FC236}">
                <a16:creationId xmlns:a16="http://schemas.microsoft.com/office/drawing/2014/main" id="{C852F764-614E-4E0D-B231-E5EF9B5D3AFE}"/>
              </a:ext>
            </a:extLst>
          </p:cNvPr>
          <p:cNvSpPr>
            <a:spLocks noGrp="1"/>
          </p:cNvSpPr>
          <p:nvPr>
            <p:ph type="pic" sz="quarter" idx="40" hasCustomPrompt="1"/>
          </p:nvPr>
        </p:nvSpPr>
        <p:spPr>
          <a:xfrm>
            <a:off x="806105" y="2171148"/>
            <a:ext cx="1655064" cy="777240"/>
          </a:xfrm>
          <a:noFill/>
        </p:spPr>
        <p:txBody>
          <a:bodyPr anchor="ctr" anchorCtr="0">
            <a:noAutofit/>
          </a:bodyPr>
          <a:lstStyle>
            <a:lvl1pPr marL="0" indent="0" algn="ctr">
              <a:buNone/>
              <a:defRPr sz="2000" i="1">
                <a:solidFill>
                  <a:schemeClr val="tx1"/>
                </a:solidFill>
              </a:defRPr>
            </a:lvl1pPr>
          </a:lstStyle>
          <a:p>
            <a:r>
              <a:rPr lang="en-US" noProof="0" dirty="0"/>
              <a:t>Competitor 1</a:t>
            </a:r>
          </a:p>
          <a:p>
            <a:r>
              <a:rPr lang="en-US" noProof="0" dirty="0"/>
              <a:t>Logo</a:t>
            </a:r>
          </a:p>
        </p:txBody>
      </p:sp>
      <p:sp>
        <p:nvSpPr>
          <p:cNvPr id="25" name="Picture Placeholder 11" descr="Competitors logos quadrant">
            <a:extLst>
              <a:ext uri="{FF2B5EF4-FFF2-40B4-BE49-F238E27FC236}">
                <a16:creationId xmlns:a16="http://schemas.microsoft.com/office/drawing/2014/main" id="{0349F007-C349-4EF3-A61F-86C43BEB5478}"/>
              </a:ext>
            </a:extLst>
          </p:cNvPr>
          <p:cNvSpPr>
            <a:spLocks noGrp="1"/>
          </p:cNvSpPr>
          <p:nvPr>
            <p:ph type="pic" sz="quarter" idx="41" hasCustomPrompt="1"/>
          </p:nvPr>
        </p:nvSpPr>
        <p:spPr>
          <a:xfrm>
            <a:off x="2729582" y="4456262"/>
            <a:ext cx="1772153" cy="777240"/>
          </a:xfrm>
          <a:noFill/>
        </p:spPr>
        <p:txBody>
          <a:bodyPr anchor="ctr" anchorCtr="0">
            <a:noAutofit/>
          </a:bodyPr>
          <a:lstStyle>
            <a:lvl1pPr marL="0" indent="0" algn="ctr">
              <a:buNone/>
              <a:defRPr sz="2000" i="1">
                <a:solidFill>
                  <a:schemeClr val="tx1"/>
                </a:solidFill>
              </a:defRPr>
            </a:lvl1pPr>
          </a:lstStyle>
          <a:p>
            <a:r>
              <a:rPr lang="en-US" noProof="0" dirty="0"/>
              <a:t>Competitor 3</a:t>
            </a:r>
          </a:p>
          <a:p>
            <a:r>
              <a:rPr lang="en-US" noProof="0" dirty="0"/>
              <a:t>Logo</a:t>
            </a:r>
          </a:p>
        </p:txBody>
      </p:sp>
      <p:sp>
        <p:nvSpPr>
          <p:cNvPr id="26" name="Picture Placeholder 11" descr="Competitors logos quadrant">
            <a:extLst>
              <a:ext uri="{FF2B5EF4-FFF2-40B4-BE49-F238E27FC236}">
                <a16:creationId xmlns:a16="http://schemas.microsoft.com/office/drawing/2014/main" id="{FEA8BDDC-623F-4C67-AD04-E7801B537019}"/>
              </a:ext>
            </a:extLst>
          </p:cNvPr>
          <p:cNvSpPr>
            <a:spLocks noGrp="1"/>
          </p:cNvSpPr>
          <p:nvPr>
            <p:ph type="pic" sz="quarter" idx="42" hasCustomPrompt="1"/>
          </p:nvPr>
        </p:nvSpPr>
        <p:spPr>
          <a:xfrm>
            <a:off x="6829546" y="2770168"/>
            <a:ext cx="1772153" cy="777240"/>
          </a:xfrm>
          <a:noFill/>
        </p:spPr>
        <p:txBody>
          <a:bodyPr anchor="ctr" anchorCtr="0">
            <a:noAutofit/>
          </a:bodyPr>
          <a:lstStyle>
            <a:lvl1pPr marL="0" indent="0" algn="ctr">
              <a:buNone/>
              <a:defRPr sz="2000" i="1">
                <a:solidFill>
                  <a:schemeClr val="tx1"/>
                </a:solidFill>
              </a:defRPr>
            </a:lvl1pPr>
          </a:lstStyle>
          <a:p>
            <a:r>
              <a:rPr lang="en-US" noProof="0" dirty="0"/>
              <a:t>Competitor 4</a:t>
            </a:r>
          </a:p>
          <a:p>
            <a:r>
              <a:rPr lang="en-US" noProof="0" dirty="0"/>
              <a:t>Logo</a:t>
            </a:r>
          </a:p>
        </p:txBody>
      </p:sp>
      <p:sp>
        <p:nvSpPr>
          <p:cNvPr id="27" name="Picture Placeholder 11" descr="Competitors logos quadrant">
            <a:extLst>
              <a:ext uri="{FF2B5EF4-FFF2-40B4-BE49-F238E27FC236}">
                <a16:creationId xmlns:a16="http://schemas.microsoft.com/office/drawing/2014/main" id="{28B0D00B-97E7-4133-B35A-AC2EF334CD2B}"/>
              </a:ext>
            </a:extLst>
          </p:cNvPr>
          <p:cNvSpPr>
            <a:spLocks noGrp="1"/>
          </p:cNvSpPr>
          <p:nvPr>
            <p:ph type="pic" sz="quarter" idx="43" hasCustomPrompt="1"/>
          </p:nvPr>
        </p:nvSpPr>
        <p:spPr>
          <a:xfrm>
            <a:off x="6610067" y="4588832"/>
            <a:ext cx="1772153" cy="777240"/>
          </a:xfrm>
          <a:noFill/>
        </p:spPr>
        <p:txBody>
          <a:bodyPr anchor="ctr" anchorCtr="0">
            <a:noAutofit/>
          </a:bodyPr>
          <a:lstStyle>
            <a:lvl1pPr marL="0" indent="0" algn="ctr">
              <a:buNone/>
              <a:defRPr sz="2000" i="1">
                <a:solidFill>
                  <a:schemeClr val="tx1"/>
                </a:solidFill>
              </a:defRPr>
            </a:lvl1pPr>
          </a:lstStyle>
          <a:p>
            <a:r>
              <a:rPr lang="en-US" noProof="0" dirty="0"/>
              <a:t>Competitor 5</a:t>
            </a:r>
          </a:p>
          <a:p>
            <a:r>
              <a:rPr lang="en-US" noProof="0" dirty="0"/>
              <a:t>Logo</a:t>
            </a:r>
          </a:p>
        </p:txBody>
      </p:sp>
      <p:sp>
        <p:nvSpPr>
          <p:cNvPr id="28" name="Picture Placeholder 11" descr="Competitors logos quadrant">
            <a:extLst>
              <a:ext uri="{FF2B5EF4-FFF2-40B4-BE49-F238E27FC236}">
                <a16:creationId xmlns:a16="http://schemas.microsoft.com/office/drawing/2014/main" id="{8D1A7417-EFAD-46F6-ADA5-117D4C7B1A9D}"/>
              </a:ext>
            </a:extLst>
          </p:cNvPr>
          <p:cNvSpPr>
            <a:spLocks noGrp="1"/>
          </p:cNvSpPr>
          <p:nvPr>
            <p:ph type="pic" sz="quarter" idx="44" hasCustomPrompt="1"/>
          </p:nvPr>
        </p:nvSpPr>
        <p:spPr>
          <a:xfrm>
            <a:off x="9571158" y="4977452"/>
            <a:ext cx="1772153" cy="777240"/>
          </a:xfrm>
          <a:noFill/>
        </p:spPr>
        <p:txBody>
          <a:bodyPr anchor="ctr" anchorCtr="0">
            <a:noAutofit/>
          </a:bodyPr>
          <a:lstStyle>
            <a:lvl1pPr marL="0" indent="0" algn="ctr">
              <a:buNone/>
              <a:defRPr sz="2000" i="1">
                <a:solidFill>
                  <a:schemeClr val="tx1"/>
                </a:solidFill>
              </a:defRPr>
            </a:lvl1pPr>
          </a:lstStyle>
          <a:p>
            <a:r>
              <a:rPr lang="en-US" noProof="0" dirty="0"/>
              <a:t>Competitor 6</a:t>
            </a:r>
          </a:p>
          <a:p>
            <a:r>
              <a:rPr lang="en-US" noProof="0" dirty="0"/>
              <a:t>Logo</a:t>
            </a:r>
          </a:p>
        </p:txBody>
      </p:sp>
      <p:sp>
        <p:nvSpPr>
          <p:cNvPr id="29" name="Text Placeholder 7">
            <a:extLst>
              <a:ext uri="{FF2B5EF4-FFF2-40B4-BE49-F238E27FC236}">
                <a16:creationId xmlns:a16="http://schemas.microsoft.com/office/drawing/2014/main" id="{D4B80E14-BBC8-42CC-8777-FFF50D168A09}"/>
              </a:ext>
            </a:extLst>
          </p:cNvPr>
          <p:cNvSpPr>
            <a:spLocks noGrp="1"/>
          </p:cNvSpPr>
          <p:nvPr>
            <p:ph type="body" sz="quarter" idx="46" hasCustomPrompt="1"/>
          </p:nvPr>
        </p:nvSpPr>
        <p:spPr>
          <a:xfrm>
            <a:off x="789869" y="3642757"/>
            <a:ext cx="2741612" cy="248888"/>
          </a:xfrm>
        </p:spPr>
        <p:txBody>
          <a:bodyPr wrap="square" lIns="0" tIns="0" rIns="0" bIns="0">
            <a:noAutofit/>
          </a:bodyPr>
          <a:lstStyle>
            <a:lvl1pPr marL="0" indent="0">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a:r>
              <a:rPr lang="en-US" noProof="0"/>
              <a:t>More expensive</a:t>
            </a:r>
          </a:p>
        </p:txBody>
      </p:sp>
      <p:sp>
        <p:nvSpPr>
          <p:cNvPr id="30" name="Text Placeholder 7">
            <a:extLst>
              <a:ext uri="{FF2B5EF4-FFF2-40B4-BE49-F238E27FC236}">
                <a16:creationId xmlns:a16="http://schemas.microsoft.com/office/drawing/2014/main" id="{95033551-3DD0-4EBE-8DFD-9335F8BA9268}"/>
              </a:ext>
            </a:extLst>
          </p:cNvPr>
          <p:cNvSpPr>
            <a:spLocks noGrp="1"/>
          </p:cNvSpPr>
          <p:nvPr>
            <p:ph type="body" sz="quarter" idx="48" hasCustomPrompt="1"/>
          </p:nvPr>
        </p:nvSpPr>
        <p:spPr>
          <a:xfrm>
            <a:off x="6315481" y="5884080"/>
            <a:ext cx="2741612" cy="248888"/>
          </a:xfrm>
        </p:spPr>
        <p:txBody>
          <a:bodyPr wrap="square" lIns="0" tIns="0" rIns="0" bIns="0">
            <a:noAutofit/>
          </a:bodyPr>
          <a:lstStyle>
            <a:lvl1pPr marL="0" indent="0" algn="l">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a:r>
              <a:rPr lang="en-US" noProof="0"/>
              <a:t>Less convenient</a:t>
            </a:r>
          </a:p>
        </p:txBody>
      </p:sp>
      <p:sp>
        <p:nvSpPr>
          <p:cNvPr id="31" name="Text Placeholder 7">
            <a:extLst>
              <a:ext uri="{FF2B5EF4-FFF2-40B4-BE49-F238E27FC236}">
                <a16:creationId xmlns:a16="http://schemas.microsoft.com/office/drawing/2014/main" id="{CC507E62-D7F3-4E81-8DE2-5A7084588A33}"/>
              </a:ext>
            </a:extLst>
          </p:cNvPr>
          <p:cNvSpPr>
            <a:spLocks noGrp="1"/>
          </p:cNvSpPr>
          <p:nvPr>
            <p:ph type="body" sz="quarter" idx="49" hasCustomPrompt="1"/>
          </p:nvPr>
        </p:nvSpPr>
        <p:spPr>
          <a:xfrm>
            <a:off x="6315481" y="1343118"/>
            <a:ext cx="2741612" cy="248888"/>
          </a:xfrm>
        </p:spPr>
        <p:txBody>
          <a:bodyPr wrap="square" lIns="0" tIns="0" rIns="0" bIns="0">
            <a:noAutofit/>
          </a:bodyPr>
          <a:lstStyle>
            <a:lvl1pPr marL="0" indent="0" algn="l">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a:r>
              <a:rPr lang="en-US" noProof="0"/>
              <a:t>More convenient</a:t>
            </a:r>
          </a:p>
        </p:txBody>
      </p:sp>
      <p:sp>
        <p:nvSpPr>
          <p:cNvPr id="32" name="Picture Placeholder 13">
            <a:extLst>
              <a:ext uri="{FF2B5EF4-FFF2-40B4-BE49-F238E27FC236}">
                <a16:creationId xmlns:a16="http://schemas.microsoft.com/office/drawing/2014/main" id="{61EF622D-8E08-41C3-BEBA-2274C2AB487A}"/>
              </a:ext>
            </a:extLst>
          </p:cNvPr>
          <p:cNvSpPr>
            <a:spLocks noGrp="1"/>
          </p:cNvSpPr>
          <p:nvPr>
            <p:ph type="pic" sz="quarter" idx="50"/>
          </p:nvPr>
        </p:nvSpPr>
        <p:spPr>
          <a:xfrm>
            <a:off x="9417999" y="1977257"/>
            <a:ext cx="1481328" cy="758952"/>
          </a:xfrm>
          <a:noFill/>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33" name="Text Placeholder 7">
            <a:extLst>
              <a:ext uri="{FF2B5EF4-FFF2-40B4-BE49-F238E27FC236}">
                <a16:creationId xmlns:a16="http://schemas.microsoft.com/office/drawing/2014/main" id="{690ADA54-0156-49A9-AEF7-A4972EEB15AA}"/>
              </a:ext>
            </a:extLst>
          </p:cNvPr>
          <p:cNvSpPr>
            <a:spLocks noGrp="1"/>
          </p:cNvSpPr>
          <p:nvPr>
            <p:ph type="body" sz="quarter" idx="51" hasCustomPrompt="1"/>
          </p:nvPr>
        </p:nvSpPr>
        <p:spPr>
          <a:xfrm>
            <a:off x="8651686" y="3642757"/>
            <a:ext cx="2741612" cy="248888"/>
          </a:xfrm>
        </p:spPr>
        <p:txBody>
          <a:bodyPr lIns="0" tIns="0" rIns="0" bIns="0">
            <a:noAutofit/>
          </a:bodyPr>
          <a:lstStyle>
            <a:lvl1pPr marL="0" indent="0" algn="r">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a:r>
              <a:rPr lang="en-US" noProof="0"/>
              <a:t>Less expensive</a:t>
            </a:r>
          </a:p>
        </p:txBody>
      </p:sp>
      <p:grpSp>
        <p:nvGrpSpPr>
          <p:cNvPr id="4" name="Group 3">
            <a:extLst>
              <a:ext uri="{FF2B5EF4-FFF2-40B4-BE49-F238E27FC236}">
                <a16:creationId xmlns:a16="http://schemas.microsoft.com/office/drawing/2014/main" id="{32193FB7-0142-40DD-9186-F3156B0AE4B0}"/>
              </a:ext>
            </a:extLst>
          </p:cNvPr>
          <p:cNvGrpSpPr/>
          <p:nvPr userDrawn="1"/>
        </p:nvGrpSpPr>
        <p:grpSpPr>
          <a:xfrm>
            <a:off x="6045600" y="1376748"/>
            <a:ext cx="100800" cy="5481252"/>
            <a:chOff x="6045600" y="1376748"/>
            <a:chExt cx="100800" cy="5481252"/>
          </a:xfrm>
        </p:grpSpPr>
        <p:cxnSp>
          <p:nvCxnSpPr>
            <p:cNvPr id="3" name="Straight Connector 2">
              <a:extLst>
                <a:ext uri="{FF2B5EF4-FFF2-40B4-BE49-F238E27FC236}">
                  <a16:creationId xmlns:a16="http://schemas.microsoft.com/office/drawing/2014/main" id="{CD1389D4-2EB7-40E2-B21B-4EE70FCA2236}"/>
                </a:ext>
              </a:extLst>
            </p:cNvPr>
            <p:cNvCxnSpPr>
              <a:cxnSpLocks/>
            </p:cNvCxnSpPr>
            <p:nvPr userDrawn="1"/>
          </p:nvCxnSpPr>
          <p:spPr>
            <a:xfrm rot="16200000">
              <a:off x="3389377" y="4151376"/>
              <a:ext cx="54132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BA48E795-AD00-4819-94E4-A5211D331715}"/>
                </a:ext>
              </a:extLst>
            </p:cNvPr>
            <p:cNvSpPr/>
            <p:nvPr userDrawn="1"/>
          </p:nvSpPr>
          <p:spPr>
            <a:xfrm>
              <a:off x="6045600" y="1376748"/>
              <a:ext cx="100800" cy="10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grpSp>
        <p:nvGrpSpPr>
          <p:cNvPr id="37" name="Group 36">
            <a:extLst>
              <a:ext uri="{FF2B5EF4-FFF2-40B4-BE49-F238E27FC236}">
                <a16:creationId xmlns:a16="http://schemas.microsoft.com/office/drawing/2014/main" id="{41BD97BD-35F4-4534-8B74-24D44A99BC58}"/>
              </a:ext>
            </a:extLst>
          </p:cNvPr>
          <p:cNvGrpSpPr/>
          <p:nvPr userDrawn="1"/>
        </p:nvGrpSpPr>
        <p:grpSpPr>
          <a:xfrm rot="5400000">
            <a:off x="5669857" y="-1673474"/>
            <a:ext cx="100800" cy="11440514"/>
            <a:chOff x="6045600" y="1329588"/>
            <a:chExt cx="100800" cy="11440514"/>
          </a:xfrm>
        </p:grpSpPr>
        <p:cxnSp>
          <p:nvCxnSpPr>
            <p:cNvPr id="38" name="Straight Connector 37">
              <a:extLst>
                <a:ext uri="{FF2B5EF4-FFF2-40B4-BE49-F238E27FC236}">
                  <a16:creationId xmlns:a16="http://schemas.microsoft.com/office/drawing/2014/main" id="{D8351F13-467F-49F8-8279-C5B29A51798F}"/>
                </a:ext>
              </a:extLst>
            </p:cNvPr>
            <p:cNvCxnSpPr>
              <a:cxnSpLocks/>
            </p:cNvCxnSpPr>
            <p:nvPr userDrawn="1"/>
          </p:nvCxnSpPr>
          <p:spPr>
            <a:xfrm rot="16200000">
              <a:off x="408032" y="7082102"/>
              <a:ext cx="1137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09AA12FA-7959-4581-B344-DF9E7B0AD37A}"/>
                </a:ext>
              </a:extLst>
            </p:cNvPr>
            <p:cNvSpPr/>
            <p:nvPr userDrawn="1"/>
          </p:nvSpPr>
          <p:spPr>
            <a:xfrm>
              <a:off x="6045600" y="1329588"/>
              <a:ext cx="100800" cy="10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2939558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Section Content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7" y="1512271"/>
            <a:ext cx="2828198" cy="1286838"/>
          </a:xfrm>
        </p:spPr>
        <p:txBody>
          <a:bodyPr lIns="0" tIns="0" rIns="0" bIns="0"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1" y="3148315"/>
            <a:ext cx="2216876" cy="2098138"/>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2897696"/>
            <a:ext cx="3360726" cy="100800"/>
            <a:chOff x="0" y="3240138"/>
            <a:chExt cx="3360726"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3276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259926"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DA80730C-5AC9-41A0-ACC5-624F0652D685}"/>
              </a:ext>
            </a:extLst>
          </p:cNvPr>
          <p:cNvSpPr>
            <a:spLocks noGrp="1"/>
          </p:cNvSpPr>
          <p:nvPr>
            <p:ph type="body" sz="quarter" idx="26" hasCustomPrompt="1"/>
          </p:nvPr>
        </p:nvSpPr>
        <p:spPr>
          <a:xfrm>
            <a:off x="4475261" y="2631676"/>
            <a:ext cx="978408" cy="978408"/>
          </a:xfrm>
          <a:prstGeom prst="ellipse">
            <a:avLst/>
          </a:prstGeom>
          <a:ln w="6350">
            <a:solidFill>
              <a:schemeClr val="tx1"/>
            </a:solidFill>
          </a:ln>
        </p:spPr>
        <p:txBody>
          <a:bodyPr lIns="0" tIns="72000" rIns="0" bIns="0" anchor="ctr" anchorCtr="0">
            <a:noAutofit/>
          </a:bodyPr>
          <a:lstStyle>
            <a:lvl1pPr marL="0" indent="0" algn="ctr">
              <a:buNone/>
              <a:defRPr sz="7000" b="1">
                <a:ln w="6350">
                  <a:solidFill>
                    <a:schemeClr val="tx1"/>
                  </a:solidFill>
                </a:ln>
                <a:noFill/>
                <a:latin typeface="+mj-lt"/>
              </a:defRPr>
            </a:lvl1pPr>
          </a:lstStyle>
          <a:p>
            <a:pPr lvl="0"/>
            <a:r>
              <a:rPr lang="en-US" noProof="0"/>
              <a:t>1</a:t>
            </a:r>
          </a:p>
        </p:txBody>
      </p:sp>
      <p:sp>
        <p:nvSpPr>
          <p:cNvPr id="22" name="Text Placeholder 15">
            <a:extLst>
              <a:ext uri="{FF2B5EF4-FFF2-40B4-BE49-F238E27FC236}">
                <a16:creationId xmlns:a16="http://schemas.microsoft.com/office/drawing/2014/main" id="{515B23A8-23EB-4E6E-A24C-4154570D7DC0}"/>
              </a:ext>
            </a:extLst>
          </p:cNvPr>
          <p:cNvSpPr>
            <a:spLocks noGrp="1"/>
          </p:cNvSpPr>
          <p:nvPr>
            <p:ph type="body" sz="quarter" idx="28" hasCustomPrompt="1"/>
          </p:nvPr>
        </p:nvSpPr>
        <p:spPr>
          <a:xfrm>
            <a:off x="7436251" y="2015540"/>
            <a:ext cx="978408" cy="978408"/>
          </a:xfrm>
          <a:prstGeom prst="ellipse">
            <a:avLst/>
          </a:prstGeom>
          <a:ln w="6350">
            <a:solidFill>
              <a:schemeClr val="tx1"/>
            </a:solidFill>
          </a:ln>
        </p:spPr>
        <p:txBody>
          <a:bodyPr lIns="0" tIns="36000" rIns="0" bIns="0" anchor="ctr" anchorCtr="0">
            <a:noAutofit/>
          </a:bodyPr>
          <a:lstStyle>
            <a:lvl1pPr marL="0" indent="0" algn="ctr">
              <a:buNone/>
              <a:defRPr sz="7000" b="1">
                <a:ln w="6350">
                  <a:solidFill>
                    <a:schemeClr val="tx1"/>
                  </a:solidFill>
                </a:ln>
                <a:noFill/>
                <a:latin typeface="+mj-lt"/>
              </a:defRPr>
            </a:lvl1pPr>
          </a:lstStyle>
          <a:p>
            <a:pPr lvl="0"/>
            <a:r>
              <a:rPr lang="en-US" noProof="0"/>
              <a:t>2</a:t>
            </a:r>
          </a:p>
        </p:txBody>
      </p:sp>
      <p:sp>
        <p:nvSpPr>
          <p:cNvPr id="23" name="Text Placeholder 15">
            <a:extLst>
              <a:ext uri="{FF2B5EF4-FFF2-40B4-BE49-F238E27FC236}">
                <a16:creationId xmlns:a16="http://schemas.microsoft.com/office/drawing/2014/main" id="{C12919ED-FD55-4081-BB4A-2B2FDA3BED17}"/>
              </a:ext>
            </a:extLst>
          </p:cNvPr>
          <p:cNvSpPr>
            <a:spLocks noGrp="1"/>
          </p:cNvSpPr>
          <p:nvPr>
            <p:ph type="body" sz="quarter" idx="31" hasCustomPrompt="1"/>
          </p:nvPr>
        </p:nvSpPr>
        <p:spPr>
          <a:xfrm>
            <a:off x="10397240" y="1239687"/>
            <a:ext cx="978408" cy="978408"/>
          </a:xfrm>
          <a:prstGeom prst="ellipse">
            <a:avLst/>
          </a:prstGeom>
          <a:ln w="6350">
            <a:solidFill>
              <a:schemeClr val="tx1"/>
            </a:solidFill>
          </a:ln>
        </p:spPr>
        <p:txBody>
          <a:bodyPr lIns="0" tIns="36000" rIns="0" bIns="0" anchor="ctr" anchorCtr="0">
            <a:noAutofit/>
          </a:bodyPr>
          <a:lstStyle>
            <a:lvl1pPr marL="0" indent="0" algn="ctr">
              <a:buNone/>
              <a:defRPr sz="7000" b="1">
                <a:ln w="6350">
                  <a:solidFill>
                    <a:schemeClr val="tx1"/>
                  </a:solidFill>
                </a:ln>
                <a:noFill/>
                <a:latin typeface="+mj-lt"/>
              </a:defRPr>
            </a:lvl1pPr>
          </a:lstStyle>
          <a:p>
            <a:pPr lvl="0"/>
            <a:r>
              <a:rPr lang="en-US" noProof="0"/>
              <a:t>3</a:t>
            </a:r>
          </a:p>
        </p:txBody>
      </p:sp>
      <p:cxnSp>
        <p:nvCxnSpPr>
          <p:cNvPr id="24" name="Straight Connector 23">
            <a:extLst>
              <a:ext uri="{FF2B5EF4-FFF2-40B4-BE49-F238E27FC236}">
                <a16:creationId xmlns:a16="http://schemas.microsoft.com/office/drawing/2014/main" id="{56A6259C-432B-4405-9E82-995AF092FB7A}"/>
              </a:ext>
            </a:extLst>
          </p:cNvPr>
          <p:cNvCxnSpPr>
            <a:cxnSpLocks/>
          </p:cNvCxnSpPr>
          <p:nvPr userDrawn="1"/>
        </p:nvCxnSpPr>
        <p:spPr>
          <a:xfrm rot="16200000" flipV="1">
            <a:off x="4068065" y="1728891"/>
            <a:ext cx="1792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3BC485E-8BCE-479F-A7E9-7F9E193E6E96}"/>
              </a:ext>
            </a:extLst>
          </p:cNvPr>
          <p:cNvCxnSpPr>
            <a:cxnSpLocks/>
          </p:cNvCxnSpPr>
          <p:nvPr userDrawn="1"/>
        </p:nvCxnSpPr>
        <p:spPr>
          <a:xfrm>
            <a:off x="4964465" y="836613"/>
            <a:ext cx="5925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5094BC6-BA16-4E05-868C-3AE971AF3DA4}"/>
              </a:ext>
            </a:extLst>
          </p:cNvPr>
          <p:cNvCxnSpPr>
            <a:cxnSpLocks/>
          </p:cNvCxnSpPr>
          <p:nvPr userDrawn="1"/>
        </p:nvCxnSpPr>
        <p:spPr>
          <a:xfrm rot="16200000" flipV="1">
            <a:off x="10688444" y="1030491"/>
            <a:ext cx="39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9130EC6-4A8D-447F-862E-E5A693E68C8C}"/>
              </a:ext>
            </a:extLst>
          </p:cNvPr>
          <p:cNvCxnSpPr>
            <a:cxnSpLocks/>
          </p:cNvCxnSpPr>
          <p:nvPr userDrawn="1"/>
        </p:nvCxnSpPr>
        <p:spPr>
          <a:xfrm flipV="1">
            <a:off x="7925455" y="837355"/>
            <a:ext cx="0" cy="1178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1B29C9C1-9494-4E8B-A0F3-611E947A19B3}"/>
              </a:ext>
            </a:extLst>
          </p:cNvPr>
          <p:cNvSpPr>
            <a:spLocks noGrp="1"/>
          </p:cNvSpPr>
          <p:nvPr>
            <p:ph type="body" idx="27" hasCustomPrompt="1"/>
          </p:nvPr>
        </p:nvSpPr>
        <p:spPr>
          <a:xfrm>
            <a:off x="3151266" y="4543170"/>
            <a:ext cx="2589369" cy="1280958"/>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0" name="Text Placeholder 2">
            <a:extLst>
              <a:ext uri="{FF2B5EF4-FFF2-40B4-BE49-F238E27FC236}">
                <a16:creationId xmlns:a16="http://schemas.microsoft.com/office/drawing/2014/main" id="{ABB09D16-148A-45C2-B0B8-1495E8DC7D64}"/>
              </a:ext>
            </a:extLst>
          </p:cNvPr>
          <p:cNvSpPr>
            <a:spLocks noGrp="1"/>
          </p:cNvSpPr>
          <p:nvPr>
            <p:ph type="body" idx="29" hasCustomPrompt="1"/>
          </p:nvPr>
        </p:nvSpPr>
        <p:spPr>
          <a:xfrm>
            <a:off x="3151265" y="4246467"/>
            <a:ext cx="2415199" cy="236141"/>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1" name="Text Placeholder 2">
            <a:extLst>
              <a:ext uri="{FF2B5EF4-FFF2-40B4-BE49-F238E27FC236}">
                <a16:creationId xmlns:a16="http://schemas.microsoft.com/office/drawing/2014/main" id="{67814C7C-3597-4B16-A4AC-D81985C587BD}"/>
              </a:ext>
            </a:extLst>
          </p:cNvPr>
          <p:cNvSpPr>
            <a:spLocks noGrp="1"/>
          </p:cNvSpPr>
          <p:nvPr>
            <p:ph type="body" idx="32" hasCustomPrompt="1"/>
          </p:nvPr>
        </p:nvSpPr>
        <p:spPr>
          <a:xfrm>
            <a:off x="3151265" y="3883902"/>
            <a:ext cx="2415199" cy="360000"/>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43" name="Text Placeholder 2">
            <a:extLst>
              <a:ext uri="{FF2B5EF4-FFF2-40B4-BE49-F238E27FC236}">
                <a16:creationId xmlns:a16="http://schemas.microsoft.com/office/drawing/2014/main" id="{EFE2A8C5-F462-436C-B748-BBE5D58CB8B4}"/>
              </a:ext>
            </a:extLst>
          </p:cNvPr>
          <p:cNvSpPr>
            <a:spLocks noGrp="1"/>
          </p:cNvSpPr>
          <p:nvPr>
            <p:ph type="body" idx="33" hasCustomPrompt="1"/>
          </p:nvPr>
        </p:nvSpPr>
        <p:spPr>
          <a:xfrm>
            <a:off x="6048861" y="3849559"/>
            <a:ext cx="2589369" cy="1786953"/>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4" name="Text Placeholder 2">
            <a:extLst>
              <a:ext uri="{FF2B5EF4-FFF2-40B4-BE49-F238E27FC236}">
                <a16:creationId xmlns:a16="http://schemas.microsoft.com/office/drawing/2014/main" id="{586DAC0D-9859-40A1-8456-F0B43D96718B}"/>
              </a:ext>
            </a:extLst>
          </p:cNvPr>
          <p:cNvSpPr>
            <a:spLocks noGrp="1"/>
          </p:cNvSpPr>
          <p:nvPr>
            <p:ph type="body" idx="34" hasCustomPrompt="1"/>
          </p:nvPr>
        </p:nvSpPr>
        <p:spPr>
          <a:xfrm>
            <a:off x="6048860" y="3552857"/>
            <a:ext cx="2415199" cy="236141"/>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5" name="Text Placeholder 2">
            <a:extLst>
              <a:ext uri="{FF2B5EF4-FFF2-40B4-BE49-F238E27FC236}">
                <a16:creationId xmlns:a16="http://schemas.microsoft.com/office/drawing/2014/main" id="{37B983EE-F89D-4F09-8A9F-2347FA364217}"/>
              </a:ext>
            </a:extLst>
          </p:cNvPr>
          <p:cNvSpPr>
            <a:spLocks noGrp="1"/>
          </p:cNvSpPr>
          <p:nvPr>
            <p:ph type="body" idx="35" hasCustomPrompt="1"/>
          </p:nvPr>
        </p:nvSpPr>
        <p:spPr>
          <a:xfrm>
            <a:off x="6048860" y="3190292"/>
            <a:ext cx="2415199" cy="360000"/>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46" name="Text Placeholder 2">
            <a:extLst>
              <a:ext uri="{FF2B5EF4-FFF2-40B4-BE49-F238E27FC236}">
                <a16:creationId xmlns:a16="http://schemas.microsoft.com/office/drawing/2014/main" id="{D30DD128-A937-4A2F-B070-523A5BAAE260}"/>
              </a:ext>
            </a:extLst>
          </p:cNvPr>
          <p:cNvSpPr>
            <a:spLocks noGrp="1"/>
          </p:cNvSpPr>
          <p:nvPr>
            <p:ph type="body" idx="36" hasCustomPrompt="1"/>
          </p:nvPr>
        </p:nvSpPr>
        <p:spPr>
          <a:xfrm>
            <a:off x="8975159" y="3147170"/>
            <a:ext cx="2589369" cy="2311934"/>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7" name="Text Placeholder 2">
            <a:extLst>
              <a:ext uri="{FF2B5EF4-FFF2-40B4-BE49-F238E27FC236}">
                <a16:creationId xmlns:a16="http://schemas.microsoft.com/office/drawing/2014/main" id="{5737B87C-E3C0-46B2-8B79-63EB60491503}"/>
              </a:ext>
            </a:extLst>
          </p:cNvPr>
          <p:cNvSpPr>
            <a:spLocks noGrp="1"/>
          </p:cNvSpPr>
          <p:nvPr>
            <p:ph type="body" idx="37" hasCustomPrompt="1"/>
          </p:nvPr>
        </p:nvSpPr>
        <p:spPr>
          <a:xfrm>
            <a:off x="8975158" y="2850467"/>
            <a:ext cx="2415199" cy="236141"/>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8" name="Text Placeholder 2">
            <a:extLst>
              <a:ext uri="{FF2B5EF4-FFF2-40B4-BE49-F238E27FC236}">
                <a16:creationId xmlns:a16="http://schemas.microsoft.com/office/drawing/2014/main" id="{22F76863-7DCD-4365-80F0-001D51F08779}"/>
              </a:ext>
            </a:extLst>
          </p:cNvPr>
          <p:cNvSpPr>
            <a:spLocks noGrp="1"/>
          </p:cNvSpPr>
          <p:nvPr>
            <p:ph type="body" idx="38" hasCustomPrompt="1"/>
          </p:nvPr>
        </p:nvSpPr>
        <p:spPr>
          <a:xfrm>
            <a:off x="8975158" y="2487902"/>
            <a:ext cx="2415199" cy="360000"/>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Tree>
    <p:extLst>
      <p:ext uri="{BB962C8B-B14F-4D97-AF65-F5344CB8AC3E}">
        <p14:creationId xmlns:p14="http://schemas.microsoft.com/office/powerpoint/2010/main" val="30782733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and Chart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707529"/>
            <a:ext cx="5314072" cy="569086"/>
          </a:xfrm>
        </p:spPr>
        <p:txBody>
          <a:bodyPr lIns="0" tIns="0" rIns="0" bIns="0" anchor="b">
            <a:normAutofit/>
          </a:bodyPr>
          <a:lstStyle>
            <a:lvl1pPr algn="l">
              <a:defRPr sz="3600"/>
            </a:lvl1pPr>
          </a:lstStyle>
          <a:p>
            <a:r>
              <a:rPr lang="en-US" noProof="0"/>
              <a:t>CLICK TO EDIT TITLE</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096000" y="1383372"/>
            <a:ext cx="6096000" cy="100800"/>
            <a:chOff x="646015" y="3248308"/>
            <a:chExt cx="3107749"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Text Placeholder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831850" y="2031832"/>
            <a:ext cx="2915732" cy="360000"/>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4" name="Text Placeholder 2">
            <a:extLst>
              <a:ext uri="{FF2B5EF4-FFF2-40B4-BE49-F238E27FC236}">
                <a16:creationId xmlns:a16="http://schemas.microsoft.com/office/drawing/2014/main" id="{FB2A0B34-417C-46AC-95C0-9B2A2FCC8BFC}"/>
              </a:ext>
            </a:extLst>
          </p:cNvPr>
          <p:cNvSpPr>
            <a:spLocks noGrp="1"/>
          </p:cNvSpPr>
          <p:nvPr>
            <p:ph type="body" idx="31" hasCustomPrompt="1"/>
          </p:nvPr>
        </p:nvSpPr>
        <p:spPr>
          <a:xfrm>
            <a:off x="6096000" y="2031832"/>
            <a:ext cx="2915732" cy="360000"/>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 name="Content Placeholder 2">
            <a:extLst>
              <a:ext uri="{FF2B5EF4-FFF2-40B4-BE49-F238E27FC236}">
                <a16:creationId xmlns:a16="http://schemas.microsoft.com/office/drawing/2014/main" id="{7D36F8EF-728B-45C1-87D8-4AD8FA8F3716}"/>
              </a:ext>
            </a:extLst>
          </p:cNvPr>
          <p:cNvSpPr>
            <a:spLocks noGrp="1"/>
          </p:cNvSpPr>
          <p:nvPr>
            <p:ph sz="quarter" idx="32"/>
          </p:nvPr>
        </p:nvSpPr>
        <p:spPr>
          <a:xfrm>
            <a:off x="803275" y="2524125"/>
            <a:ext cx="4970463" cy="2935288"/>
          </a:xfrm>
        </p:spPr>
        <p:txBody>
          <a:bodyPr>
            <a:normAutofit/>
          </a:bodyPr>
          <a:lstStyle>
            <a:lvl1pPr>
              <a:defRPr sz="1400"/>
            </a:lvl1pPr>
            <a:lvl2pPr>
              <a:defRPr sz="1400"/>
            </a:lvl2pPr>
            <a:lvl3pPr>
              <a:defRPr sz="1400"/>
            </a:lvl3pPr>
            <a:lvl4pPr>
              <a:defRPr sz="1400"/>
            </a:lvl4pPr>
            <a:lvl5pPr>
              <a:defRPr sz="14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2" name="Content Placeholder 2">
            <a:extLst>
              <a:ext uri="{FF2B5EF4-FFF2-40B4-BE49-F238E27FC236}">
                <a16:creationId xmlns:a16="http://schemas.microsoft.com/office/drawing/2014/main" id="{7395C5B4-6B03-4F70-96F8-3AE3A7817B52}"/>
              </a:ext>
            </a:extLst>
          </p:cNvPr>
          <p:cNvSpPr>
            <a:spLocks noGrp="1"/>
          </p:cNvSpPr>
          <p:nvPr>
            <p:ph sz="quarter" idx="33"/>
          </p:nvPr>
        </p:nvSpPr>
        <p:spPr>
          <a:xfrm>
            <a:off x="6096000" y="2524125"/>
            <a:ext cx="4970463" cy="2935288"/>
          </a:xfrm>
        </p:spPr>
        <p:txBody>
          <a:bodyPr>
            <a:normAutofit/>
          </a:bodyPr>
          <a:lstStyle>
            <a:lvl1pPr>
              <a:defRPr sz="1400"/>
            </a:lvl1pPr>
            <a:lvl2pPr>
              <a:defRPr sz="1400"/>
            </a:lvl2pPr>
            <a:lvl3pPr>
              <a:defRPr sz="1400"/>
            </a:lvl3pPr>
            <a:lvl4pPr>
              <a:defRPr sz="1400"/>
            </a:lvl4pPr>
            <a:lvl5pPr>
              <a:defRPr sz="14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778915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8736466" y="707529"/>
            <a:ext cx="2673606" cy="569086"/>
          </a:xfrm>
        </p:spPr>
        <p:txBody>
          <a:bodyPr lIns="0" tIns="0" rIns="0" bIns="0" anchor="b">
            <a:normAutofit/>
          </a:bodyPr>
          <a:lstStyle>
            <a:lvl1pPr algn="r">
              <a:defRPr sz="3600"/>
            </a:lvl1pPr>
          </a:lstStyle>
          <a:p>
            <a:r>
              <a:rPr lang="en-US" noProof="0"/>
              <a:t>TIMELINE</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9147803" y="1625821"/>
            <a:ext cx="2262267" cy="2021536"/>
          </a:xfrm>
        </p:spPr>
        <p:txBody>
          <a:bodyPr lIns="0" tIns="0" rIns="0" bIns="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9186215" y="1375202"/>
            <a:ext cx="3005785" cy="100800"/>
            <a:chOff x="2729180" y="3240138"/>
            <a:chExt cx="1532346"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2729180" y="3290538"/>
              <a:ext cx="1504927"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4210138" y="324013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Text Placeholder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2618284" y="685667"/>
            <a:ext cx="261621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20XX</a:t>
            </a:r>
          </a:p>
        </p:txBody>
      </p:sp>
      <p:sp>
        <p:nvSpPr>
          <p:cNvPr id="34" name="Text Placeholder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5930241" y="1079309"/>
            <a:ext cx="2810591" cy="758864"/>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6" name="Text Placeholder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5930241" y="786637"/>
            <a:ext cx="2810591" cy="292671"/>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14" name="Straight Connector 13">
            <a:extLst>
              <a:ext uri="{FF2B5EF4-FFF2-40B4-BE49-F238E27FC236}">
                <a16:creationId xmlns:a16="http://schemas.microsoft.com/office/drawing/2014/main" id="{1AD3A3AB-488E-4090-9FD5-E005D5A9ECF5}"/>
              </a:ext>
            </a:extLst>
          </p:cNvPr>
          <p:cNvCxnSpPr>
            <a:cxnSpLocks/>
          </p:cNvCxnSpPr>
          <p:nvPr userDrawn="1"/>
        </p:nvCxnSpPr>
        <p:spPr>
          <a:xfrm rot="16200000">
            <a:off x="2094269" y="3429000"/>
            <a:ext cx="685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D6729DC-C5B3-485B-B5CD-F06FC3CAFD9A}"/>
              </a:ext>
            </a:extLst>
          </p:cNvPr>
          <p:cNvSpPr/>
          <p:nvPr userDrawn="1"/>
        </p:nvSpPr>
        <p:spPr>
          <a:xfrm>
            <a:off x="5372392" y="9598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9" name="Oval 28">
            <a:extLst>
              <a:ext uri="{FF2B5EF4-FFF2-40B4-BE49-F238E27FC236}">
                <a16:creationId xmlns:a16="http://schemas.microsoft.com/office/drawing/2014/main" id="{C4046DD7-8FB2-43D4-8E94-3D35DC3E2891}"/>
              </a:ext>
            </a:extLst>
          </p:cNvPr>
          <p:cNvSpPr/>
          <p:nvPr userDrawn="1"/>
        </p:nvSpPr>
        <p:spPr>
          <a:xfrm>
            <a:off x="5372392" y="53623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0" name="Oval 29">
            <a:extLst>
              <a:ext uri="{FF2B5EF4-FFF2-40B4-BE49-F238E27FC236}">
                <a16:creationId xmlns:a16="http://schemas.microsoft.com/office/drawing/2014/main" id="{A320A73A-D3CB-4E04-B7E2-F3696B8ACDEA}"/>
              </a:ext>
            </a:extLst>
          </p:cNvPr>
          <p:cNvSpPr/>
          <p:nvPr userDrawn="1"/>
        </p:nvSpPr>
        <p:spPr>
          <a:xfrm>
            <a:off x="5372392" y="24273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1" name="Oval 30">
            <a:extLst>
              <a:ext uri="{FF2B5EF4-FFF2-40B4-BE49-F238E27FC236}">
                <a16:creationId xmlns:a16="http://schemas.microsoft.com/office/drawing/2014/main" id="{3E2B01F0-78A8-41AE-95B8-811603402031}"/>
              </a:ext>
            </a:extLst>
          </p:cNvPr>
          <p:cNvSpPr/>
          <p:nvPr userDrawn="1"/>
        </p:nvSpPr>
        <p:spPr>
          <a:xfrm>
            <a:off x="5372392" y="38948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2" name="Text Placeholder 2">
            <a:extLst>
              <a:ext uri="{FF2B5EF4-FFF2-40B4-BE49-F238E27FC236}">
                <a16:creationId xmlns:a16="http://schemas.microsoft.com/office/drawing/2014/main" id="{A70E382B-B932-45B7-BD95-6D722A4A2480}"/>
              </a:ext>
            </a:extLst>
          </p:cNvPr>
          <p:cNvSpPr>
            <a:spLocks noGrp="1"/>
          </p:cNvSpPr>
          <p:nvPr>
            <p:ph type="body" idx="31" hasCustomPrompt="1"/>
          </p:nvPr>
        </p:nvSpPr>
        <p:spPr>
          <a:xfrm>
            <a:off x="5930241" y="2532448"/>
            <a:ext cx="2810591" cy="758864"/>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3" name="Text Placeholder 2">
            <a:extLst>
              <a:ext uri="{FF2B5EF4-FFF2-40B4-BE49-F238E27FC236}">
                <a16:creationId xmlns:a16="http://schemas.microsoft.com/office/drawing/2014/main" id="{2F096B52-06C2-46DF-BB33-70D931283F16}"/>
              </a:ext>
            </a:extLst>
          </p:cNvPr>
          <p:cNvSpPr>
            <a:spLocks noGrp="1"/>
          </p:cNvSpPr>
          <p:nvPr>
            <p:ph type="body" idx="32" hasCustomPrompt="1"/>
          </p:nvPr>
        </p:nvSpPr>
        <p:spPr>
          <a:xfrm>
            <a:off x="5930241" y="2239776"/>
            <a:ext cx="2810591" cy="292671"/>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5" name="Text Placeholder 2">
            <a:extLst>
              <a:ext uri="{FF2B5EF4-FFF2-40B4-BE49-F238E27FC236}">
                <a16:creationId xmlns:a16="http://schemas.microsoft.com/office/drawing/2014/main" id="{5D87FD43-95C9-4217-AD5F-FE02E28AD4CE}"/>
              </a:ext>
            </a:extLst>
          </p:cNvPr>
          <p:cNvSpPr>
            <a:spLocks noGrp="1"/>
          </p:cNvSpPr>
          <p:nvPr>
            <p:ph type="body" idx="33" hasCustomPrompt="1"/>
          </p:nvPr>
        </p:nvSpPr>
        <p:spPr>
          <a:xfrm>
            <a:off x="5930241" y="3985587"/>
            <a:ext cx="2810591" cy="758864"/>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7" name="Text Placeholder 2">
            <a:extLst>
              <a:ext uri="{FF2B5EF4-FFF2-40B4-BE49-F238E27FC236}">
                <a16:creationId xmlns:a16="http://schemas.microsoft.com/office/drawing/2014/main" id="{A6706CEB-523E-4248-9A66-5D139D8B0DE5}"/>
              </a:ext>
            </a:extLst>
          </p:cNvPr>
          <p:cNvSpPr>
            <a:spLocks noGrp="1"/>
          </p:cNvSpPr>
          <p:nvPr>
            <p:ph type="body" idx="34" hasCustomPrompt="1"/>
          </p:nvPr>
        </p:nvSpPr>
        <p:spPr>
          <a:xfrm>
            <a:off x="5930241" y="3692915"/>
            <a:ext cx="2810591" cy="292671"/>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8" name="Text Placeholder 2">
            <a:extLst>
              <a:ext uri="{FF2B5EF4-FFF2-40B4-BE49-F238E27FC236}">
                <a16:creationId xmlns:a16="http://schemas.microsoft.com/office/drawing/2014/main" id="{6ADC931C-F9B2-467E-A024-CB5BE74BAD85}"/>
              </a:ext>
            </a:extLst>
          </p:cNvPr>
          <p:cNvSpPr>
            <a:spLocks noGrp="1"/>
          </p:cNvSpPr>
          <p:nvPr>
            <p:ph type="body" idx="35" hasCustomPrompt="1"/>
          </p:nvPr>
        </p:nvSpPr>
        <p:spPr>
          <a:xfrm>
            <a:off x="5930241" y="5438727"/>
            <a:ext cx="2810591" cy="758864"/>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9" name="Text Placeholder 2">
            <a:extLst>
              <a:ext uri="{FF2B5EF4-FFF2-40B4-BE49-F238E27FC236}">
                <a16:creationId xmlns:a16="http://schemas.microsoft.com/office/drawing/2014/main" id="{0A301DE6-2E75-41F5-9314-B269815BA3F3}"/>
              </a:ext>
            </a:extLst>
          </p:cNvPr>
          <p:cNvSpPr>
            <a:spLocks noGrp="1"/>
          </p:cNvSpPr>
          <p:nvPr>
            <p:ph type="body" idx="36" hasCustomPrompt="1"/>
          </p:nvPr>
        </p:nvSpPr>
        <p:spPr>
          <a:xfrm>
            <a:off x="5930241" y="5146055"/>
            <a:ext cx="2810591" cy="292671"/>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0" name="Text Placeholder 15">
            <a:extLst>
              <a:ext uri="{FF2B5EF4-FFF2-40B4-BE49-F238E27FC236}">
                <a16:creationId xmlns:a16="http://schemas.microsoft.com/office/drawing/2014/main" id="{B9154606-4DE0-4DC7-830A-371423BE4201}"/>
              </a:ext>
            </a:extLst>
          </p:cNvPr>
          <p:cNvSpPr>
            <a:spLocks noGrp="1"/>
          </p:cNvSpPr>
          <p:nvPr>
            <p:ph type="body" sz="quarter" idx="37" hasCustomPrompt="1"/>
          </p:nvPr>
        </p:nvSpPr>
        <p:spPr>
          <a:xfrm>
            <a:off x="2618284" y="2153566"/>
            <a:ext cx="261621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20XX</a:t>
            </a:r>
          </a:p>
        </p:txBody>
      </p:sp>
      <p:sp>
        <p:nvSpPr>
          <p:cNvPr id="41" name="Text Placeholder 15">
            <a:extLst>
              <a:ext uri="{FF2B5EF4-FFF2-40B4-BE49-F238E27FC236}">
                <a16:creationId xmlns:a16="http://schemas.microsoft.com/office/drawing/2014/main" id="{5AC8C127-0F88-413C-B7BA-2ED0F81E7D4E}"/>
              </a:ext>
            </a:extLst>
          </p:cNvPr>
          <p:cNvSpPr>
            <a:spLocks noGrp="1"/>
          </p:cNvSpPr>
          <p:nvPr>
            <p:ph type="body" sz="quarter" idx="38" hasCustomPrompt="1"/>
          </p:nvPr>
        </p:nvSpPr>
        <p:spPr>
          <a:xfrm>
            <a:off x="2618284" y="3621465"/>
            <a:ext cx="261621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20XX</a:t>
            </a:r>
          </a:p>
        </p:txBody>
      </p:sp>
      <p:sp>
        <p:nvSpPr>
          <p:cNvPr id="42" name="Text Placeholder 15">
            <a:extLst>
              <a:ext uri="{FF2B5EF4-FFF2-40B4-BE49-F238E27FC236}">
                <a16:creationId xmlns:a16="http://schemas.microsoft.com/office/drawing/2014/main" id="{63C5707A-6E08-4B58-A5FE-40063DB6548E}"/>
              </a:ext>
            </a:extLst>
          </p:cNvPr>
          <p:cNvSpPr>
            <a:spLocks noGrp="1"/>
          </p:cNvSpPr>
          <p:nvPr>
            <p:ph type="body" sz="quarter" idx="39" hasCustomPrompt="1"/>
          </p:nvPr>
        </p:nvSpPr>
        <p:spPr>
          <a:xfrm>
            <a:off x="2618284" y="5089363"/>
            <a:ext cx="261621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20XX</a:t>
            </a:r>
          </a:p>
        </p:txBody>
      </p:sp>
    </p:spTree>
    <p:extLst>
      <p:ext uri="{BB962C8B-B14F-4D97-AF65-F5344CB8AC3E}">
        <p14:creationId xmlns:p14="http://schemas.microsoft.com/office/powerpoint/2010/main" val="3627535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260000"/>
            <a:ext cx="3911599" cy="1177174"/>
          </a:xfrm>
        </p:spPr>
        <p:txBody>
          <a:bodyPr lIns="0" tIns="0" rIns="0" bIns="0"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890303"/>
            <a:ext cx="3275463" cy="882062"/>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3598737"/>
            <a:ext cx="3764756" cy="100800"/>
            <a:chOff x="-1228304" y="3240138"/>
            <a:chExt cx="3764756" cy="100800"/>
          </a:xfrm>
        </p:grpSpPr>
        <p:cxnSp>
          <p:nvCxnSpPr>
            <p:cNvPr id="13" name="Straight Connector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67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435652"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Table Placeholder 9">
            <a:extLst>
              <a:ext uri="{FF2B5EF4-FFF2-40B4-BE49-F238E27FC236}">
                <a16:creationId xmlns:a16="http://schemas.microsoft.com/office/drawing/2014/main" id="{3F646CE6-E75B-4112-896D-5A26E1F1520E}"/>
              </a:ext>
            </a:extLst>
          </p:cNvPr>
          <p:cNvSpPr>
            <a:spLocks noGrp="1"/>
          </p:cNvSpPr>
          <p:nvPr>
            <p:ph type="tbl" sz="quarter" idx="14"/>
          </p:nvPr>
        </p:nvSpPr>
        <p:spPr>
          <a:xfrm>
            <a:off x="5518150" y="860425"/>
            <a:ext cx="5870575" cy="4867275"/>
          </a:xfrm>
        </p:spPr>
        <p:txBody>
          <a:bodyPr anchor="ctr" anchorCtr="0">
            <a:normAutofit/>
          </a:bodyPr>
          <a:lstStyle>
            <a:lvl1pPr marL="0" indent="0" algn="ctr">
              <a:buNone/>
              <a:defRPr sz="2000"/>
            </a:lvl1pPr>
          </a:lstStyle>
          <a:p>
            <a:r>
              <a:rPr lang="en-US" noProof="0" smtClean="0"/>
              <a:t>Click icon to add table</a:t>
            </a:r>
            <a:endParaRPr lang="en-US" noProof="0" dirty="0"/>
          </a:p>
        </p:txBody>
      </p:sp>
    </p:spTree>
    <p:extLst>
      <p:ext uri="{BB962C8B-B14F-4D97-AF65-F5344CB8AC3E}">
        <p14:creationId xmlns:p14="http://schemas.microsoft.com/office/powerpoint/2010/main" val="31839232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Content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7" y="1608523"/>
            <a:ext cx="2828198" cy="1286838"/>
          </a:xfrm>
        </p:spPr>
        <p:txBody>
          <a:bodyPr lIns="0" tIns="0" rIns="0" bIns="0"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1" y="3244567"/>
            <a:ext cx="2828198" cy="2098138"/>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2993948"/>
            <a:ext cx="2258048" cy="100800"/>
            <a:chOff x="0" y="3240138"/>
            <a:chExt cx="2258048"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2160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157248"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1B29C9C1-9494-4E8B-A0F3-611E947A19B3}"/>
              </a:ext>
            </a:extLst>
          </p:cNvPr>
          <p:cNvSpPr>
            <a:spLocks noGrp="1"/>
          </p:cNvSpPr>
          <p:nvPr>
            <p:ph type="body" idx="27" hasCustomPrompt="1"/>
          </p:nvPr>
        </p:nvSpPr>
        <p:spPr>
          <a:xfrm>
            <a:off x="4128617" y="4355032"/>
            <a:ext cx="2066544" cy="1280958"/>
          </a:xfrm>
        </p:spPr>
        <p:txBody>
          <a:bodyPr lIns="0" tIns="0" rIns="0" bIns="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0" name="Text Placeholder 2">
            <a:extLst>
              <a:ext uri="{FF2B5EF4-FFF2-40B4-BE49-F238E27FC236}">
                <a16:creationId xmlns:a16="http://schemas.microsoft.com/office/drawing/2014/main" id="{ABB09D16-148A-45C2-B0B8-1495E8DC7D64}"/>
              </a:ext>
            </a:extLst>
          </p:cNvPr>
          <p:cNvSpPr>
            <a:spLocks noGrp="1"/>
          </p:cNvSpPr>
          <p:nvPr>
            <p:ph type="body" idx="29" hasCustomPrompt="1"/>
          </p:nvPr>
        </p:nvSpPr>
        <p:spPr>
          <a:xfrm>
            <a:off x="4128616" y="4042831"/>
            <a:ext cx="2066544" cy="282991"/>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1" name="Text Placeholder 2">
            <a:extLst>
              <a:ext uri="{FF2B5EF4-FFF2-40B4-BE49-F238E27FC236}">
                <a16:creationId xmlns:a16="http://schemas.microsoft.com/office/drawing/2014/main" id="{67814C7C-3597-4B16-A4AC-D81985C587BD}"/>
              </a:ext>
            </a:extLst>
          </p:cNvPr>
          <p:cNvSpPr>
            <a:spLocks noGrp="1"/>
          </p:cNvSpPr>
          <p:nvPr>
            <p:ph type="body" idx="32" hasCustomPrompt="1"/>
          </p:nvPr>
        </p:nvSpPr>
        <p:spPr>
          <a:xfrm>
            <a:off x="4128616" y="3428999"/>
            <a:ext cx="2066544" cy="615618"/>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9" name="Picture Placeholder 8">
            <a:extLst>
              <a:ext uri="{FF2B5EF4-FFF2-40B4-BE49-F238E27FC236}">
                <a16:creationId xmlns:a16="http://schemas.microsoft.com/office/drawing/2014/main" id="{B284A57B-147A-4287-AA6B-E508A9222F7F}"/>
              </a:ext>
            </a:extLst>
          </p:cNvPr>
          <p:cNvSpPr>
            <a:spLocks noGrp="1"/>
          </p:cNvSpPr>
          <p:nvPr>
            <p:ph type="pic" sz="quarter" idx="33"/>
          </p:nvPr>
        </p:nvSpPr>
        <p:spPr>
          <a:xfrm>
            <a:off x="4130072" y="1179843"/>
            <a:ext cx="2066544" cy="2066544"/>
          </a:xfrm>
          <a:prstGeom prst="ellipse">
            <a:avLst/>
          </a:prstGeom>
          <a:ln w="12700">
            <a:solidFill>
              <a:schemeClr val="tx2"/>
            </a:solidFill>
          </a:ln>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35" name="Picture Placeholder 8">
            <a:extLst>
              <a:ext uri="{FF2B5EF4-FFF2-40B4-BE49-F238E27FC236}">
                <a16:creationId xmlns:a16="http://schemas.microsoft.com/office/drawing/2014/main" id="{9DBE0996-CEA3-41C3-A75A-84DC3C2B5194}"/>
              </a:ext>
            </a:extLst>
          </p:cNvPr>
          <p:cNvSpPr>
            <a:spLocks noGrp="1"/>
          </p:cNvSpPr>
          <p:nvPr>
            <p:ph type="pic" sz="quarter" idx="34"/>
          </p:nvPr>
        </p:nvSpPr>
        <p:spPr>
          <a:xfrm>
            <a:off x="9128072" y="1179843"/>
            <a:ext cx="2066544" cy="2066544"/>
          </a:xfrm>
          <a:prstGeom prst="ellipse">
            <a:avLst/>
          </a:prstGeom>
          <a:ln w="12700">
            <a:solidFill>
              <a:schemeClr val="tx2"/>
            </a:solidFill>
          </a:ln>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36" name="Picture Placeholder 8">
            <a:extLst>
              <a:ext uri="{FF2B5EF4-FFF2-40B4-BE49-F238E27FC236}">
                <a16:creationId xmlns:a16="http://schemas.microsoft.com/office/drawing/2014/main" id="{F7B28261-CB14-4E4E-AA66-A0239B3DD28E}"/>
              </a:ext>
            </a:extLst>
          </p:cNvPr>
          <p:cNvSpPr>
            <a:spLocks noGrp="1"/>
          </p:cNvSpPr>
          <p:nvPr>
            <p:ph type="pic" sz="quarter" idx="35"/>
          </p:nvPr>
        </p:nvSpPr>
        <p:spPr>
          <a:xfrm>
            <a:off x="6629072" y="1179843"/>
            <a:ext cx="2066544" cy="2066544"/>
          </a:xfrm>
          <a:prstGeom prst="ellipse">
            <a:avLst/>
          </a:prstGeom>
          <a:ln w="12700">
            <a:solidFill>
              <a:schemeClr val="tx2"/>
            </a:solidFill>
          </a:ln>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37" name="Text Placeholder 2">
            <a:extLst>
              <a:ext uri="{FF2B5EF4-FFF2-40B4-BE49-F238E27FC236}">
                <a16:creationId xmlns:a16="http://schemas.microsoft.com/office/drawing/2014/main" id="{BAA53E0C-9536-4177-A63F-0E2565EC53CD}"/>
              </a:ext>
            </a:extLst>
          </p:cNvPr>
          <p:cNvSpPr>
            <a:spLocks noGrp="1"/>
          </p:cNvSpPr>
          <p:nvPr>
            <p:ph type="body" idx="36" hasCustomPrompt="1"/>
          </p:nvPr>
        </p:nvSpPr>
        <p:spPr>
          <a:xfrm>
            <a:off x="9127048" y="4355032"/>
            <a:ext cx="2066400" cy="1280958"/>
          </a:xfrm>
        </p:spPr>
        <p:txBody>
          <a:bodyPr lIns="0" tIns="0" rIns="0" bIns="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8" name="Text Placeholder 2">
            <a:extLst>
              <a:ext uri="{FF2B5EF4-FFF2-40B4-BE49-F238E27FC236}">
                <a16:creationId xmlns:a16="http://schemas.microsoft.com/office/drawing/2014/main" id="{67EF8E36-183B-420B-AF25-17CFA963987A}"/>
              </a:ext>
            </a:extLst>
          </p:cNvPr>
          <p:cNvSpPr>
            <a:spLocks noGrp="1"/>
          </p:cNvSpPr>
          <p:nvPr>
            <p:ph type="body" idx="37" hasCustomPrompt="1"/>
          </p:nvPr>
        </p:nvSpPr>
        <p:spPr>
          <a:xfrm>
            <a:off x="9127047" y="4042831"/>
            <a:ext cx="2066400" cy="282991"/>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9" name="Text Placeholder 2">
            <a:extLst>
              <a:ext uri="{FF2B5EF4-FFF2-40B4-BE49-F238E27FC236}">
                <a16:creationId xmlns:a16="http://schemas.microsoft.com/office/drawing/2014/main" id="{58DA6E86-8039-4690-AFE1-7CCF07B7CBAF}"/>
              </a:ext>
            </a:extLst>
          </p:cNvPr>
          <p:cNvSpPr>
            <a:spLocks noGrp="1"/>
          </p:cNvSpPr>
          <p:nvPr>
            <p:ph type="body" idx="38" hasCustomPrompt="1"/>
          </p:nvPr>
        </p:nvSpPr>
        <p:spPr>
          <a:xfrm>
            <a:off x="9127047" y="3428999"/>
            <a:ext cx="2066400" cy="615618"/>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41" name="Text Placeholder 2">
            <a:extLst>
              <a:ext uri="{FF2B5EF4-FFF2-40B4-BE49-F238E27FC236}">
                <a16:creationId xmlns:a16="http://schemas.microsoft.com/office/drawing/2014/main" id="{933214B9-0452-4C8B-AB10-922F3C3BCF01}"/>
              </a:ext>
            </a:extLst>
          </p:cNvPr>
          <p:cNvSpPr>
            <a:spLocks noGrp="1"/>
          </p:cNvSpPr>
          <p:nvPr>
            <p:ph type="body" idx="39" hasCustomPrompt="1"/>
          </p:nvPr>
        </p:nvSpPr>
        <p:spPr>
          <a:xfrm>
            <a:off x="6629217" y="4355032"/>
            <a:ext cx="2066400" cy="1280958"/>
          </a:xfrm>
        </p:spPr>
        <p:txBody>
          <a:bodyPr lIns="0" tIns="0" rIns="0" bIns="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2" name="Text Placeholder 2">
            <a:extLst>
              <a:ext uri="{FF2B5EF4-FFF2-40B4-BE49-F238E27FC236}">
                <a16:creationId xmlns:a16="http://schemas.microsoft.com/office/drawing/2014/main" id="{A5C23113-D98B-48C7-A675-4FD5F50333F3}"/>
              </a:ext>
            </a:extLst>
          </p:cNvPr>
          <p:cNvSpPr>
            <a:spLocks noGrp="1"/>
          </p:cNvSpPr>
          <p:nvPr>
            <p:ph type="body" idx="40" hasCustomPrompt="1"/>
          </p:nvPr>
        </p:nvSpPr>
        <p:spPr>
          <a:xfrm>
            <a:off x="6629216" y="4042831"/>
            <a:ext cx="2066400" cy="282991"/>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9" name="Text Placeholder 2">
            <a:extLst>
              <a:ext uri="{FF2B5EF4-FFF2-40B4-BE49-F238E27FC236}">
                <a16:creationId xmlns:a16="http://schemas.microsoft.com/office/drawing/2014/main" id="{09781257-B563-41E0-B9E6-9C7330084BCC}"/>
              </a:ext>
            </a:extLst>
          </p:cNvPr>
          <p:cNvSpPr>
            <a:spLocks noGrp="1"/>
          </p:cNvSpPr>
          <p:nvPr>
            <p:ph type="body" idx="41" hasCustomPrompt="1"/>
          </p:nvPr>
        </p:nvSpPr>
        <p:spPr>
          <a:xfrm>
            <a:off x="6627903" y="3428999"/>
            <a:ext cx="2066400" cy="615618"/>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cxnSp>
        <p:nvCxnSpPr>
          <p:cNvPr id="32" name="Straight Connector 31">
            <a:extLst>
              <a:ext uri="{FF2B5EF4-FFF2-40B4-BE49-F238E27FC236}">
                <a16:creationId xmlns:a16="http://schemas.microsoft.com/office/drawing/2014/main" id="{9A32EC27-ACD8-47C0-A3ED-E4ED58D88358}"/>
              </a:ext>
            </a:extLst>
          </p:cNvPr>
          <p:cNvCxnSpPr/>
          <p:nvPr userDrawn="1"/>
        </p:nvCxnSpPr>
        <p:spPr>
          <a:xfrm>
            <a:off x="6195160" y="2217849"/>
            <a:ext cx="43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9E8819A-135C-4A5C-9F6A-A3BE05AA294F}"/>
              </a:ext>
            </a:extLst>
          </p:cNvPr>
          <p:cNvCxnSpPr/>
          <p:nvPr userDrawn="1"/>
        </p:nvCxnSpPr>
        <p:spPr>
          <a:xfrm>
            <a:off x="8703909" y="2216687"/>
            <a:ext cx="43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3294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Content Layout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p:nvPr>
        </p:nvSpPr>
        <p:spPr>
          <a:xfrm>
            <a:off x="5104263" y="707529"/>
            <a:ext cx="6310887" cy="569086"/>
          </a:xfrm>
        </p:spPr>
        <p:txBody>
          <a:bodyPr lIns="0" tIns="0" rIns="0" bIns="0" anchor="b">
            <a:normAutofit/>
          </a:bodyPr>
          <a:lstStyle>
            <a:lvl1pPr algn="r">
              <a:defRPr sz="3600"/>
            </a:lvl1pPr>
          </a:lstStyle>
          <a:p>
            <a:r>
              <a:rPr lang="en-US" noProof="0" smtClean="0"/>
              <a:t>Click to edit Master title style</a:t>
            </a:r>
            <a:endParaRPr lang="en-US" noProof="0"/>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5104263" y="1625821"/>
            <a:ext cx="6289862" cy="569085"/>
          </a:xfrm>
        </p:spPr>
        <p:txBody>
          <a:bodyPr lIns="0" tIns="0" rIns="0" bIns="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7395281" y="1375202"/>
            <a:ext cx="4796719" cy="100800"/>
            <a:chOff x="439494" y="3240138"/>
            <a:chExt cx="2994906"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439494" y="3290538"/>
              <a:ext cx="2944508"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4" name="Text Placeholder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1958968" y="3372939"/>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Text Placeholder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1958968" y="2960253"/>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3" name="Picture Placeholder 2">
            <a:extLst>
              <a:ext uri="{FF2B5EF4-FFF2-40B4-BE49-F238E27FC236}">
                <a16:creationId xmlns:a16="http://schemas.microsoft.com/office/drawing/2014/main" id="{F6FF07C5-314A-4EA8-B78F-7A51C234D3A1}"/>
              </a:ext>
            </a:extLst>
          </p:cNvPr>
          <p:cNvSpPr>
            <a:spLocks noGrp="1"/>
          </p:cNvSpPr>
          <p:nvPr>
            <p:ph type="pic" sz="quarter" idx="33"/>
          </p:nvPr>
        </p:nvSpPr>
        <p:spPr>
          <a:xfrm>
            <a:off x="721841" y="2764036"/>
            <a:ext cx="1106424" cy="1106423"/>
          </a:xfrm>
          <a:prstGeom prst="ellipse">
            <a:avLst/>
          </a:prstGeom>
          <a:ln w="12700">
            <a:solidFill>
              <a:schemeClr val="bg1">
                <a:lumMod val="50000"/>
                <a:lumOff val="50000"/>
              </a:schemeClr>
            </a:solidFill>
          </a:ln>
        </p:spPr>
        <p:txBody>
          <a:bodyPr anchor="ctr" anchorCtr="0">
            <a:normAutofit/>
          </a:bodyPr>
          <a:lstStyle>
            <a:lvl1pPr marL="0" indent="0" algn="ctr">
              <a:buNone/>
              <a:defRPr sz="1400"/>
            </a:lvl1pPr>
          </a:lstStyle>
          <a:p>
            <a:r>
              <a:rPr lang="en-US" noProof="0" smtClean="0"/>
              <a:t>Click icon to add picture</a:t>
            </a:r>
            <a:endParaRPr lang="en-US" noProof="0" dirty="0"/>
          </a:p>
        </p:txBody>
      </p:sp>
      <p:cxnSp>
        <p:nvCxnSpPr>
          <p:cNvPr id="23" name="Straight Connector 22">
            <a:extLst>
              <a:ext uri="{FF2B5EF4-FFF2-40B4-BE49-F238E27FC236}">
                <a16:creationId xmlns:a16="http://schemas.microsoft.com/office/drawing/2014/main" id="{B691060D-E361-43B0-BFD7-43D7CC4E5CCD}"/>
              </a:ext>
            </a:extLst>
          </p:cNvPr>
          <p:cNvCxnSpPr>
            <a:cxnSpLocks/>
          </p:cNvCxnSpPr>
          <p:nvPr userDrawn="1"/>
        </p:nvCxnSpPr>
        <p:spPr>
          <a:xfrm>
            <a:off x="0" y="3288596"/>
            <a:ext cx="720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0" name="Text Placeholder 2">
            <a:extLst>
              <a:ext uri="{FF2B5EF4-FFF2-40B4-BE49-F238E27FC236}">
                <a16:creationId xmlns:a16="http://schemas.microsoft.com/office/drawing/2014/main" id="{4A98AB01-9578-4430-96AD-F434AF0CDA20}"/>
              </a:ext>
            </a:extLst>
          </p:cNvPr>
          <p:cNvSpPr>
            <a:spLocks noGrp="1"/>
          </p:cNvSpPr>
          <p:nvPr>
            <p:ph type="body" idx="34" hasCustomPrompt="1"/>
          </p:nvPr>
        </p:nvSpPr>
        <p:spPr>
          <a:xfrm>
            <a:off x="1957127" y="4800796"/>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1" name="Text Placeholder 2">
            <a:extLst>
              <a:ext uri="{FF2B5EF4-FFF2-40B4-BE49-F238E27FC236}">
                <a16:creationId xmlns:a16="http://schemas.microsoft.com/office/drawing/2014/main" id="{EF9D60F2-A1FB-4A95-997B-A4F1723AC1EC}"/>
              </a:ext>
            </a:extLst>
          </p:cNvPr>
          <p:cNvSpPr>
            <a:spLocks noGrp="1"/>
          </p:cNvSpPr>
          <p:nvPr>
            <p:ph type="body" idx="35" hasCustomPrompt="1"/>
          </p:nvPr>
        </p:nvSpPr>
        <p:spPr>
          <a:xfrm>
            <a:off x="1957127" y="4388110"/>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42" name="Picture Placeholder 2">
            <a:extLst>
              <a:ext uri="{FF2B5EF4-FFF2-40B4-BE49-F238E27FC236}">
                <a16:creationId xmlns:a16="http://schemas.microsoft.com/office/drawing/2014/main" id="{76A56D2A-42F0-40C5-96D7-B1AC33152A85}"/>
              </a:ext>
            </a:extLst>
          </p:cNvPr>
          <p:cNvSpPr>
            <a:spLocks noGrp="1"/>
          </p:cNvSpPr>
          <p:nvPr>
            <p:ph type="pic" sz="quarter" idx="36"/>
          </p:nvPr>
        </p:nvSpPr>
        <p:spPr>
          <a:xfrm>
            <a:off x="720000" y="4191893"/>
            <a:ext cx="1106424" cy="1106423"/>
          </a:xfrm>
          <a:prstGeom prst="ellipse">
            <a:avLst/>
          </a:prstGeom>
          <a:ln w="12700">
            <a:solidFill>
              <a:schemeClr val="bg1">
                <a:lumMod val="50000"/>
                <a:lumOff val="50000"/>
              </a:schemeClr>
            </a:solidFill>
          </a:ln>
        </p:spPr>
        <p:txBody>
          <a:bodyPr anchor="ctr" anchorCtr="0">
            <a:normAutofit/>
          </a:bodyPr>
          <a:lstStyle>
            <a:lvl1pPr marL="0" indent="0" algn="ctr">
              <a:buNone/>
              <a:defRPr sz="1400"/>
            </a:lvl1pPr>
          </a:lstStyle>
          <a:p>
            <a:r>
              <a:rPr lang="en-US" noProof="0" smtClean="0"/>
              <a:t>Click icon to add picture</a:t>
            </a:r>
            <a:endParaRPr lang="en-US" noProof="0" dirty="0"/>
          </a:p>
        </p:txBody>
      </p:sp>
      <p:cxnSp>
        <p:nvCxnSpPr>
          <p:cNvPr id="43" name="Straight Connector 42">
            <a:extLst>
              <a:ext uri="{FF2B5EF4-FFF2-40B4-BE49-F238E27FC236}">
                <a16:creationId xmlns:a16="http://schemas.microsoft.com/office/drawing/2014/main" id="{CF6D1C91-9136-4678-A712-92BE9B3902C4}"/>
              </a:ext>
            </a:extLst>
          </p:cNvPr>
          <p:cNvCxnSpPr>
            <a:cxnSpLocks/>
          </p:cNvCxnSpPr>
          <p:nvPr userDrawn="1"/>
        </p:nvCxnSpPr>
        <p:spPr>
          <a:xfrm rot="16200000">
            <a:off x="1111670" y="4028309"/>
            <a:ext cx="324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BACF15AB-FF8A-422B-840D-88503024E5D3}"/>
              </a:ext>
            </a:extLst>
          </p:cNvPr>
          <p:cNvSpPr>
            <a:spLocks noGrp="1"/>
          </p:cNvSpPr>
          <p:nvPr>
            <p:ph type="body" idx="37" hasCustomPrompt="1"/>
          </p:nvPr>
        </p:nvSpPr>
        <p:spPr>
          <a:xfrm>
            <a:off x="5708709" y="3372939"/>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5" name="Text Placeholder 2">
            <a:extLst>
              <a:ext uri="{FF2B5EF4-FFF2-40B4-BE49-F238E27FC236}">
                <a16:creationId xmlns:a16="http://schemas.microsoft.com/office/drawing/2014/main" id="{EFC2028F-7DFE-412D-97DF-707D128D95E0}"/>
              </a:ext>
            </a:extLst>
          </p:cNvPr>
          <p:cNvSpPr>
            <a:spLocks noGrp="1"/>
          </p:cNvSpPr>
          <p:nvPr>
            <p:ph type="body" idx="38" hasCustomPrompt="1"/>
          </p:nvPr>
        </p:nvSpPr>
        <p:spPr>
          <a:xfrm>
            <a:off x="5708709" y="2960253"/>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47" name="Text Placeholder 2">
            <a:extLst>
              <a:ext uri="{FF2B5EF4-FFF2-40B4-BE49-F238E27FC236}">
                <a16:creationId xmlns:a16="http://schemas.microsoft.com/office/drawing/2014/main" id="{4349A4F0-1181-4A58-BFD4-4783CD130356}"/>
              </a:ext>
            </a:extLst>
          </p:cNvPr>
          <p:cNvSpPr>
            <a:spLocks noGrp="1"/>
          </p:cNvSpPr>
          <p:nvPr>
            <p:ph type="body" idx="40" hasCustomPrompt="1"/>
          </p:nvPr>
        </p:nvSpPr>
        <p:spPr>
          <a:xfrm>
            <a:off x="5704578" y="4800796"/>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8" name="Text Placeholder 2">
            <a:extLst>
              <a:ext uri="{FF2B5EF4-FFF2-40B4-BE49-F238E27FC236}">
                <a16:creationId xmlns:a16="http://schemas.microsoft.com/office/drawing/2014/main" id="{DC1D5D83-8D32-491F-87EB-9DA9360D4F2B}"/>
              </a:ext>
            </a:extLst>
          </p:cNvPr>
          <p:cNvSpPr>
            <a:spLocks noGrp="1"/>
          </p:cNvSpPr>
          <p:nvPr>
            <p:ph type="body" idx="41" hasCustomPrompt="1"/>
          </p:nvPr>
        </p:nvSpPr>
        <p:spPr>
          <a:xfrm>
            <a:off x="5704578" y="4388110"/>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50" name="Text Placeholder 2">
            <a:extLst>
              <a:ext uri="{FF2B5EF4-FFF2-40B4-BE49-F238E27FC236}">
                <a16:creationId xmlns:a16="http://schemas.microsoft.com/office/drawing/2014/main" id="{8120723F-A42C-4B81-97FD-6F575E5C2584}"/>
              </a:ext>
            </a:extLst>
          </p:cNvPr>
          <p:cNvSpPr>
            <a:spLocks noGrp="1"/>
          </p:cNvSpPr>
          <p:nvPr>
            <p:ph type="body" idx="43" hasCustomPrompt="1"/>
          </p:nvPr>
        </p:nvSpPr>
        <p:spPr>
          <a:xfrm>
            <a:off x="9453870" y="3372939"/>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51" name="Text Placeholder 2">
            <a:extLst>
              <a:ext uri="{FF2B5EF4-FFF2-40B4-BE49-F238E27FC236}">
                <a16:creationId xmlns:a16="http://schemas.microsoft.com/office/drawing/2014/main" id="{27D068F1-398F-4D11-977C-080C8151C786}"/>
              </a:ext>
            </a:extLst>
          </p:cNvPr>
          <p:cNvSpPr>
            <a:spLocks noGrp="1"/>
          </p:cNvSpPr>
          <p:nvPr>
            <p:ph type="body" idx="44" hasCustomPrompt="1"/>
          </p:nvPr>
        </p:nvSpPr>
        <p:spPr>
          <a:xfrm>
            <a:off x="9453870" y="2960253"/>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53" name="Text Placeholder 2">
            <a:extLst>
              <a:ext uri="{FF2B5EF4-FFF2-40B4-BE49-F238E27FC236}">
                <a16:creationId xmlns:a16="http://schemas.microsoft.com/office/drawing/2014/main" id="{B795705E-C5CB-46CC-9E41-D2269E07BC15}"/>
              </a:ext>
            </a:extLst>
          </p:cNvPr>
          <p:cNvSpPr>
            <a:spLocks noGrp="1"/>
          </p:cNvSpPr>
          <p:nvPr>
            <p:ph type="body" idx="46" hasCustomPrompt="1"/>
          </p:nvPr>
        </p:nvSpPr>
        <p:spPr>
          <a:xfrm>
            <a:off x="9452029" y="4800796"/>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54" name="Text Placeholder 2">
            <a:extLst>
              <a:ext uri="{FF2B5EF4-FFF2-40B4-BE49-F238E27FC236}">
                <a16:creationId xmlns:a16="http://schemas.microsoft.com/office/drawing/2014/main" id="{80211A2B-0F3C-4DBE-AE01-069AE7FC3468}"/>
              </a:ext>
            </a:extLst>
          </p:cNvPr>
          <p:cNvSpPr>
            <a:spLocks noGrp="1"/>
          </p:cNvSpPr>
          <p:nvPr>
            <p:ph type="body" idx="47" hasCustomPrompt="1"/>
          </p:nvPr>
        </p:nvSpPr>
        <p:spPr>
          <a:xfrm>
            <a:off x="9452029" y="4388110"/>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cxnSp>
        <p:nvCxnSpPr>
          <p:cNvPr id="56" name="Straight Connector 55">
            <a:extLst>
              <a:ext uri="{FF2B5EF4-FFF2-40B4-BE49-F238E27FC236}">
                <a16:creationId xmlns:a16="http://schemas.microsoft.com/office/drawing/2014/main" id="{2E5E9742-C670-47AB-AA69-AE65D7915B06}"/>
              </a:ext>
            </a:extLst>
          </p:cNvPr>
          <p:cNvCxnSpPr>
            <a:cxnSpLocks/>
          </p:cNvCxnSpPr>
          <p:nvPr userDrawn="1"/>
        </p:nvCxnSpPr>
        <p:spPr>
          <a:xfrm rot="16200000">
            <a:off x="3531847" y="5364000"/>
            <a:ext cx="2988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58712DB-5183-45D8-9ABB-6E0795658012}"/>
              </a:ext>
            </a:extLst>
          </p:cNvPr>
          <p:cNvCxnSpPr>
            <a:cxnSpLocks/>
          </p:cNvCxnSpPr>
          <p:nvPr userDrawn="1"/>
        </p:nvCxnSpPr>
        <p:spPr>
          <a:xfrm rot="16200000">
            <a:off x="7274194" y="5363999"/>
            <a:ext cx="2988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Picture Placeholder 2">
            <a:extLst>
              <a:ext uri="{FF2B5EF4-FFF2-40B4-BE49-F238E27FC236}">
                <a16:creationId xmlns:a16="http://schemas.microsoft.com/office/drawing/2014/main" id="{417A32F4-3459-4A31-A90E-AA771FD4D491}"/>
              </a:ext>
            </a:extLst>
          </p:cNvPr>
          <p:cNvSpPr>
            <a:spLocks noGrp="1"/>
          </p:cNvSpPr>
          <p:nvPr>
            <p:ph type="pic" sz="quarter" idx="42"/>
          </p:nvPr>
        </p:nvSpPr>
        <p:spPr>
          <a:xfrm>
            <a:off x="4467451" y="4191893"/>
            <a:ext cx="1106424" cy="1106423"/>
          </a:xfrm>
          <a:prstGeom prst="ellipse">
            <a:avLst/>
          </a:prstGeom>
          <a:solidFill>
            <a:srgbClr val="0F1722"/>
          </a:solidFill>
          <a:ln w="12700">
            <a:solidFill>
              <a:schemeClr val="bg1">
                <a:lumMod val="50000"/>
                <a:lumOff val="50000"/>
              </a:schemeClr>
            </a:solidFill>
          </a:ln>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55" name="Picture Placeholder 2">
            <a:extLst>
              <a:ext uri="{FF2B5EF4-FFF2-40B4-BE49-F238E27FC236}">
                <a16:creationId xmlns:a16="http://schemas.microsoft.com/office/drawing/2014/main" id="{63549FA7-92E5-4DB1-92FA-15902DFD3753}"/>
              </a:ext>
            </a:extLst>
          </p:cNvPr>
          <p:cNvSpPr>
            <a:spLocks noGrp="1"/>
          </p:cNvSpPr>
          <p:nvPr>
            <p:ph type="pic" sz="quarter" idx="48"/>
          </p:nvPr>
        </p:nvSpPr>
        <p:spPr>
          <a:xfrm>
            <a:off x="8214902" y="4191893"/>
            <a:ext cx="1106424" cy="1106423"/>
          </a:xfrm>
          <a:prstGeom prst="ellipse">
            <a:avLst/>
          </a:prstGeom>
          <a:solidFill>
            <a:srgbClr val="0F1722"/>
          </a:solidFill>
          <a:ln w="12700">
            <a:solidFill>
              <a:schemeClr val="bg1">
                <a:lumMod val="50000"/>
                <a:lumOff val="50000"/>
              </a:schemeClr>
            </a:solidFill>
          </a:ln>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46" name="Picture Placeholder 2">
            <a:extLst>
              <a:ext uri="{FF2B5EF4-FFF2-40B4-BE49-F238E27FC236}">
                <a16:creationId xmlns:a16="http://schemas.microsoft.com/office/drawing/2014/main" id="{0F62D330-6A30-4A65-89DA-EDFE4AAD343E}"/>
              </a:ext>
            </a:extLst>
          </p:cNvPr>
          <p:cNvSpPr>
            <a:spLocks noGrp="1"/>
          </p:cNvSpPr>
          <p:nvPr>
            <p:ph type="pic" sz="quarter" idx="39"/>
          </p:nvPr>
        </p:nvSpPr>
        <p:spPr>
          <a:xfrm>
            <a:off x="4469292" y="2764036"/>
            <a:ext cx="1106424" cy="1106423"/>
          </a:xfrm>
          <a:prstGeom prst="ellipse">
            <a:avLst/>
          </a:prstGeom>
          <a:solidFill>
            <a:srgbClr val="0F1722"/>
          </a:solidFill>
          <a:ln w="12700">
            <a:solidFill>
              <a:schemeClr val="bg1">
                <a:lumMod val="50000"/>
                <a:lumOff val="50000"/>
              </a:schemeClr>
            </a:solidFill>
          </a:ln>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52" name="Picture Placeholder 2">
            <a:extLst>
              <a:ext uri="{FF2B5EF4-FFF2-40B4-BE49-F238E27FC236}">
                <a16:creationId xmlns:a16="http://schemas.microsoft.com/office/drawing/2014/main" id="{A3FC286B-05E7-4E48-A7FD-197800349118}"/>
              </a:ext>
            </a:extLst>
          </p:cNvPr>
          <p:cNvSpPr>
            <a:spLocks noGrp="1"/>
          </p:cNvSpPr>
          <p:nvPr>
            <p:ph type="pic" sz="quarter" idx="45"/>
          </p:nvPr>
        </p:nvSpPr>
        <p:spPr>
          <a:xfrm>
            <a:off x="8216743" y="2764036"/>
            <a:ext cx="1106424" cy="1106423"/>
          </a:xfrm>
          <a:prstGeom prst="ellipse">
            <a:avLst/>
          </a:prstGeom>
          <a:solidFill>
            <a:srgbClr val="0F1722"/>
          </a:solidFill>
          <a:ln w="12700">
            <a:solidFill>
              <a:schemeClr val="bg1">
                <a:lumMod val="50000"/>
                <a:lumOff val="50000"/>
              </a:schemeClr>
            </a:solidFill>
          </a:ln>
        </p:spPr>
        <p:txBody>
          <a:bodyPr anchor="ctr" anchorCtr="0">
            <a:normAutofit/>
          </a:bodyPr>
          <a:lstStyle>
            <a:lvl1pPr marL="0" indent="0" algn="ctr">
              <a:buNone/>
              <a:defRPr sz="1400"/>
            </a:lvl1pPr>
          </a:lstStyle>
          <a:p>
            <a:r>
              <a:rPr lang="en-US" noProof="0" smtClean="0"/>
              <a:t>Click icon to add picture</a:t>
            </a:r>
            <a:endParaRPr lang="en-US" noProof="0" dirty="0"/>
          </a:p>
        </p:txBody>
      </p:sp>
    </p:spTree>
    <p:extLst>
      <p:ext uri="{BB962C8B-B14F-4D97-AF65-F5344CB8AC3E}">
        <p14:creationId xmlns:p14="http://schemas.microsoft.com/office/powerpoint/2010/main" val="174431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799DC18-D353-427C-B849-0204F13D9B3D}"/>
              </a:ext>
            </a:extLst>
          </p:cNvPr>
          <p:cNvSpPr>
            <a:spLocks noGrp="1"/>
          </p:cNvSpPr>
          <p:nvPr>
            <p:ph type="pic" sz="quarter" idx="14"/>
          </p:nvPr>
        </p:nvSpPr>
        <p:spPr>
          <a:xfrm>
            <a:off x="0" y="0"/>
            <a:ext cx="6083300" cy="6858000"/>
          </a:xfrm>
        </p:spPr>
        <p:txBody>
          <a:bodyPr anchor="ctr" anchorCtr="0">
            <a:normAutofit/>
          </a:bodyPr>
          <a:lstStyle>
            <a:lvl1pPr marL="0" indent="0" algn="ctr">
              <a:buNone/>
              <a:defRPr sz="1800"/>
            </a:lvl1pPr>
          </a:lstStyle>
          <a:p>
            <a:r>
              <a:rPr lang="en-US" noProof="0" smtClean="0"/>
              <a:t>Click icon to add picture</a:t>
            </a:r>
            <a:endParaRPr lang="en-US" noProof="0" dirty="0"/>
          </a:p>
        </p:txBody>
      </p:sp>
      <p:sp>
        <p:nvSpPr>
          <p:cNvPr id="7" name="Rectangle 6">
            <a:extLst>
              <a:ext uri="{FF2B5EF4-FFF2-40B4-BE49-F238E27FC236}">
                <a16:creationId xmlns:a16="http://schemas.microsoft.com/office/drawing/2014/main" id="{45015858-8549-49EA-BB83-070E0D9D4890}"/>
              </a:ext>
            </a:extLst>
          </p:cNvPr>
          <p:cNvSpPr/>
          <p:nvPr userDrawn="1"/>
        </p:nvSpPr>
        <p:spPr>
          <a:xfrm>
            <a:off x="6083808" y="0"/>
            <a:ext cx="6108192" cy="6858000"/>
          </a:xfrm>
          <a:prstGeom prst="rect">
            <a:avLst/>
          </a:prstGeom>
          <a:gradFill flip="none" rotWithShape="1">
            <a:gsLst>
              <a:gs pos="0">
                <a:schemeClr val="accent2"/>
              </a:gs>
              <a:gs pos="36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206FBAC-B8FD-4768-B682-E0B93BA33105}"/>
              </a:ext>
            </a:extLst>
          </p:cNvPr>
          <p:cNvSpPr>
            <a:spLocks noGrp="1"/>
          </p:cNvSpPr>
          <p:nvPr>
            <p:ph type="title" hasCustomPrompt="1"/>
          </p:nvPr>
        </p:nvSpPr>
        <p:spPr>
          <a:xfrm>
            <a:off x="6769768" y="2133599"/>
            <a:ext cx="4618957" cy="2492461"/>
          </a:xfrm>
        </p:spPr>
        <p:txBody>
          <a:bodyPr lIns="0" tIns="0" rIns="0" bIns="0" anchor="b" anchorCtr="0">
            <a:noAutofit/>
          </a:bodyPr>
          <a:lstStyle>
            <a:lvl1pPr>
              <a:defRPr sz="6000"/>
            </a:lvl1pPr>
          </a:lstStyle>
          <a:p>
            <a:r>
              <a:rPr lang="en-US" noProof="0"/>
              <a:t>PITCH</a:t>
            </a:r>
            <a:br>
              <a:rPr lang="en-US" noProof="0"/>
            </a:br>
            <a:r>
              <a:rPr lang="en-US" noProof="0"/>
              <a:t>DECK</a:t>
            </a:r>
            <a:br>
              <a:rPr lang="en-US" noProof="0"/>
            </a:br>
            <a:r>
              <a:rPr lang="en-US" noProof="0"/>
              <a:t>TITLE</a:t>
            </a:r>
          </a:p>
        </p:txBody>
      </p:sp>
      <p:sp>
        <p:nvSpPr>
          <p:cNvPr id="4" name="Date Placeholder 3">
            <a:extLst>
              <a:ext uri="{FF2B5EF4-FFF2-40B4-BE49-F238E27FC236}">
                <a16:creationId xmlns:a16="http://schemas.microsoft.com/office/drawing/2014/main" id="{2472534F-03A6-408A-9BF1-303D0A440BA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0A24E181-0C50-4F43-A5A7-6FDD1500C708}"/>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13A749CC-EB55-4FEF-AA4C-9A9C6E2AA9C0}"/>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grpSp>
        <p:nvGrpSpPr>
          <p:cNvPr id="9" name="Group 8">
            <a:extLst>
              <a:ext uri="{FF2B5EF4-FFF2-40B4-BE49-F238E27FC236}">
                <a16:creationId xmlns:a16="http://schemas.microsoft.com/office/drawing/2014/main" id="{6F3E26A6-6962-4A35-AA86-805537D45296}"/>
              </a:ext>
            </a:extLst>
          </p:cNvPr>
          <p:cNvGrpSpPr/>
          <p:nvPr userDrawn="1"/>
        </p:nvGrpSpPr>
        <p:grpSpPr>
          <a:xfrm>
            <a:off x="6769768" y="1947412"/>
            <a:ext cx="2520148" cy="102440"/>
            <a:chOff x="3631690" y="2252140"/>
            <a:chExt cx="4389743" cy="102440"/>
          </a:xfrm>
        </p:grpSpPr>
        <p:sp>
          <p:nvSpPr>
            <p:cNvPr id="10" name="Oval 9">
              <a:extLst>
                <a:ext uri="{FF2B5EF4-FFF2-40B4-BE49-F238E27FC236}">
                  <a16:creationId xmlns:a16="http://schemas.microsoft.com/office/drawing/2014/main" id="{681504C4-12AC-4251-8E47-0089784BDB9B}"/>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1" name="Straight Connector 10">
              <a:extLst>
                <a:ext uri="{FF2B5EF4-FFF2-40B4-BE49-F238E27FC236}">
                  <a16:creationId xmlns:a16="http://schemas.microsoft.com/office/drawing/2014/main" id="{192040D0-01C2-4643-8F84-3B8F334E545C}"/>
                </a:ext>
              </a:extLst>
            </p:cNvPr>
            <p:cNvCxnSpPr/>
            <p:nvPr userDrawn="1"/>
          </p:nvCxnSpPr>
          <p:spPr>
            <a:xfrm>
              <a:off x="3681984" y="2307679"/>
              <a:ext cx="4201365"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ED601E9-2BFC-460B-A2A8-69A787A4988E}"/>
                </a:ext>
              </a:extLst>
            </p:cNvPr>
            <p:cNvSpPr/>
            <p:nvPr userDrawn="1"/>
          </p:nvSpPr>
          <p:spPr>
            <a:xfrm>
              <a:off x="7845854" y="2252140"/>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3" name="Group 12">
            <a:extLst>
              <a:ext uri="{FF2B5EF4-FFF2-40B4-BE49-F238E27FC236}">
                <a16:creationId xmlns:a16="http://schemas.microsoft.com/office/drawing/2014/main" id="{BB49A8A6-FEDB-4D20-B581-A84DB8EFE977}"/>
              </a:ext>
            </a:extLst>
          </p:cNvPr>
          <p:cNvGrpSpPr/>
          <p:nvPr userDrawn="1"/>
        </p:nvGrpSpPr>
        <p:grpSpPr>
          <a:xfrm>
            <a:off x="6769768" y="4654084"/>
            <a:ext cx="2520148" cy="100584"/>
            <a:chOff x="3631690" y="2253996"/>
            <a:chExt cx="4389742" cy="100584"/>
          </a:xfrm>
        </p:grpSpPr>
        <p:sp>
          <p:nvSpPr>
            <p:cNvPr id="14" name="Oval 13">
              <a:extLst>
                <a:ext uri="{FF2B5EF4-FFF2-40B4-BE49-F238E27FC236}">
                  <a16:creationId xmlns:a16="http://schemas.microsoft.com/office/drawing/2014/main" id="{C2F65998-5EC3-446A-8307-1CF81A348CE3}"/>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5" name="Straight Connector 14">
              <a:extLst>
                <a:ext uri="{FF2B5EF4-FFF2-40B4-BE49-F238E27FC236}">
                  <a16:creationId xmlns:a16="http://schemas.microsoft.com/office/drawing/2014/main" id="{7CC5D776-F60A-4A0C-AA7C-EFACDA2CEA88}"/>
                </a:ext>
              </a:extLst>
            </p:cNvPr>
            <p:cNvCxnSpPr/>
            <p:nvPr userDrawn="1"/>
          </p:nvCxnSpPr>
          <p:spPr>
            <a:xfrm>
              <a:off x="3681984" y="2307679"/>
              <a:ext cx="4201364"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AEAFE309-55C5-409C-92ED-748307C74318}"/>
                </a:ext>
              </a:extLst>
            </p:cNvPr>
            <p:cNvSpPr/>
            <p:nvPr userDrawn="1"/>
          </p:nvSpPr>
          <p:spPr>
            <a:xfrm>
              <a:off x="7845853"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7" name="Subtitle 2">
            <a:extLst>
              <a:ext uri="{FF2B5EF4-FFF2-40B4-BE49-F238E27FC236}">
                <a16:creationId xmlns:a16="http://schemas.microsoft.com/office/drawing/2014/main" id="{5B77B20B-76F5-4912-803D-5709F730D4FB}"/>
              </a:ext>
            </a:extLst>
          </p:cNvPr>
          <p:cNvSpPr>
            <a:spLocks noGrp="1"/>
          </p:cNvSpPr>
          <p:nvPr>
            <p:ph type="subTitle" idx="1"/>
          </p:nvPr>
        </p:nvSpPr>
        <p:spPr>
          <a:xfrm>
            <a:off x="6769767" y="4889444"/>
            <a:ext cx="4618957" cy="590626"/>
          </a:xfrm>
        </p:spPr>
        <p:txBody>
          <a:bodyPr lIns="0" tIns="0" rIns="0" bIns="0">
            <a:normAutofit/>
          </a:bodyPr>
          <a:lstStyle>
            <a:lvl1pPr marL="0" indent="0" algn="l">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18" name="Picture Placeholder 9">
            <a:extLst>
              <a:ext uri="{FF2B5EF4-FFF2-40B4-BE49-F238E27FC236}">
                <a16:creationId xmlns:a16="http://schemas.microsoft.com/office/drawing/2014/main" id="{4293BA4F-7776-4C41-BE4F-7247935D5CCC}"/>
              </a:ext>
            </a:extLst>
          </p:cNvPr>
          <p:cNvSpPr>
            <a:spLocks noGrp="1"/>
          </p:cNvSpPr>
          <p:nvPr>
            <p:ph type="pic" sz="quarter" idx="13"/>
          </p:nvPr>
        </p:nvSpPr>
        <p:spPr>
          <a:xfrm>
            <a:off x="3706368" y="3079602"/>
            <a:ext cx="1481328" cy="758952"/>
          </a:xfrm>
        </p:spPr>
        <p:txBody>
          <a:bodyPr anchor="ctr" anchorCtr="0">
            <a:normAutofit/>
          </a:bodyPr>
          <a:lstStyle>
            <a:lvl1pPr marL="0" indent="0" algn="ctr">
              <a:buNone/>
              <a:defRPr sz="1400"/>
            </a:lvl1pPr>
          </a:lstStyle>
          <a:p>
            <a:r>
              <a:rPr lang="en-US" noProof="0" smtClean="0"/>
              <a:t>Click icon to add picture</a:t>
            </a:r>
            <a:endParaRPr lang="en-US" noProof="0" dirty="0"/>
          </a:p>
        </p:txBody>
      </p:sp>
    </p:spTree>
    <p:extLst>
      <p:ext uri="{BB962C8B-B14F-4D97-AF65-F5344CB8AC3E}">
        <p14:creationId xmlns:p14="http://schemas.microsoft.com/office/powerpoint/2010/main" val="9076924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 Chart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1461974"/>
            <a:ext cx="4464049" cy="1177174"/>
          </a:xfrm>
        </p:spPr>
        <p:txBody>
          <a:bodyPr lIns="0" tIns="0" rIns="0" bIns="0"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092276"/>
            <a:ext cx="4443165" cy="1008841"/>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2811097"/>
            <a:ext cx="3149152" cy="100800"/>
            <a:chOff x="-1228304" y="3250524"/>
            <a:chExt cx="3149152" cy="100800"/>
          </a:xfrm>
        </p:grpSpPr>
        <p:cxnSp>
          <p:nvCxnSpPr>
            <p:cNvPr id="13" name="Straight Connector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096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1820048" y="3250524"/>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
            <a:extLst>
              <a:ext uri="{FF2B5EF4-FFF2-40B4-BE49-F238E27FC236}">
                <a16:creationId xmlns:a16="http://schemas.microsoft.com/office/drawing/2014/main" id="{9A5180A6-7D2B-4341-A749-16387D907EEF}"/>
              </a:ext>
            </a:extLst>
          </p:cNvPr>
          <p:cNvSpPr>
            <a:spLocks noGrp="1"/>
          </p:cNvSpPr>
          <p:nvPr>
            <p:ph type="body" idx="34" hasCustomPrompt="1"/>
          </p:nvPr>
        </p:nvSpPr>
        <p:spPr>
          <a:xfrm>
            <a:off x="1262770" y="4138611"/>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7" name="Text Placeholder 2">
            <a:extLst>
              <a:ext uri="{FF2B5EF4-FFF2-40B4-BE49-F238E27FC236}">
                <a16:creationId xmlns:a16="http://schemas.microsoft.com/office/drawing/2014/main" id="{79DFBEE7-50AA-4F4F-8B5D-AD23ECAD9919}"/>
              </a:ext>
            </a:extLst>
          </p:cNvPr>
          <p:cNvSpPr>
            <a:spLocks noGrp="1"/>
          </p:cNvSpPr>
          <p:nvPr>
            <p:ph type="body" idx="42" hasCustomPrompt="1"/>
          </p:nvPr>
        </p:nvSpPr>
        <p:spPr>
          <a:xfrm>
            <a:off x="1262769" y="4499972"/>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39" name="Text Placeholder 2">
            <a:extLst>
              <a:ext uri="{FF2B5EF4-FFF2-40B4-BE49-F238E27FC236}">
                <a16:creationId xmlns:a16="http://schemas.microsoft.com/office/drawing/2014/main" id="{306EAF0C-F17D-47D6-BAA1-16745F4F70D9}"/>
              </a:ext>
            </a:extLst>
          </p:cNvPr>
          <p:cNvSpPr>
            <a:spLocks noGrp="1"/>
          </p:cNvSpPr>
          <p:nvPr>
            <p:ph type="body" idx="45" hasCustomPrompt="1"/>
          </p:nvPr>
        </p:nvSpPr>
        <p:spPr>
          <a:xfrm>
            <a:off x="3193135" y="4138611"/>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0" name="Text Placeholder 2">
            <a:extLst>
              <a:ext uri="{FF2B5EF4-FFF2-40B4-BE49-F238E27FC236}">
                <a16:creationId xmlns:a16="http://schemas.microsoft.com/office/drawing/2014/main" id="{D091E31C-C1DC-4D72-8C9E-3B6BD91E72AF}"/>
              </a:ext>
            </a:extLst>
          </p:cNvPr>
          <p:cNvSpPr>
            <a:spLocks noGrp="1"/>
          </p:cNvSpPr>
          <p:nvPr>
            <p:ph type="body" idx="46" hasCustomPrompt="1"/>
          </p:nvPr>
        </p:nvSpPr>
        <p:spPr>
          <a:xfrm>
            <a:off x="3193134" y="4499972"/>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42" name="Text Placeholder 2">
            <a:extLst>
              <a:ext uri="{FF2B5EF4-FFF2-40B4-BE49-F238E27FC236}">
                <a16:creationId xmlns:a16="http://schemas.microsoft.com/office/drawing/2014/main" id="{F62E753C-C8BE-457D-9B22-6A8227347A67}"/>
              </a:ext>
            </a:extLst>
          </p:cNvPr>
          <p:cNvSpPr>
            <a:spLocks noGrp="1"/>
          </p:cNvSpPr>
          <p:nvPr>
            <p:ph type="body" idx="47" hasCustomPrompt="1"/>
          </p:nvPr>
        </p:nvSpPr>
        <p:spPr>
          <a:xfrm>
            <a:off x="5123499" y="4142294"/>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3" name="Text Placeholder 2">
            <a:extLst>
              <a:ext uri="{FF2B5EF4-FFF2-40B4-BE49-F238E27FC236}">
                <a16:creationId xmlns:a16="http://schemas.microsoft.com/office/drawing/2014/main" id="{BC1E8F6C-0BDD-4AFA-9E8D-5EF61AA59F50}"/>
              </a:ext>
            </a:extLst>
          </p:cNvPr>
          <p:cNvSpPr>
            <a:spLocks noGrp="1"/>
          </p:cNvSpPr>
          <p:nvPr>
            <p:ph type="body" idx="48" hasCustomPrompt="1"/>
          </p:nvPr>
        </p:nvSpPr>
        <p:spPr>
          <a:xfrm>
            <a:off x="5123498" y="4503655"/>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45" name="Text Placeholder 2">
            <a:extLst>
              <a:ext uri="{FF2B5EF4-FFF2-40B4-BE49-F238E27FC236}">
                <a16:creationId xmlns:a16="http://schemas.microsoft.com/office/drawing/2014/main" id="{C70C9772-55FF-4449-988F-6CDDE075E730}"/>
              </a:ext>
            </a:extLst>
          </p:cNvPr>
          <p:cNvSpPr>
            <a:spLocks noGrp="1"/>
          </p:cNvSpPr>
          <p:nvPr>
            <p:ph type="body" idx="49" hasCustomPrompt="1"/>
          </p:nvPr>
        </p:nvSpPr>
        <p:spPr>
          <a:xfrm>
            <a:off x="1262770" y="4826750"/>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6" name="Text Placeholder 2">
            <a:extLst>
              <a:ext uri="{FF2B5EF4-FFF2-40B4-BE49-F238E27FC236}">
                <a16:creationId xmlns:a16="http://schemas.microsoft.com/office/drawing/2014/main" id="{75EE6DCE-6A55-4D95-85F7-E22E3E268256}"/>
              </a:ext>
            </a:extLst>
          </p:cNvPr>
          <p:cNvSpPr>
            <a:spLocks noGrp="1"/>
          </p:cNvSpPr>
          <p:nvPr>
            <p:ph type="body" idx="50" hasCustomPrompt="1"/>
          </p:nvPr>
        </p:nvSpPr>
        <p:spPr>
          <a:xfrm>
            <a:off x="1262769" y="5188111"/>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48" name="Text Placeholder 2">
            <a:extLst>
              <a:ext uri="{FF2B5EF4-FFF2-40B4-BE49-F238E27FC236}">
                <a16:creationId xmlns:a16="http://schemas.microsoft.com/office/drawing/2014/main" id="{84DC7882-7541-4AEA-95FE-DDBCF6F9CA32}"/>
              </a:ext>
            </a:extLst>
          </p:cNvPr>
          <p:cNvSpPr>
            <a:spLocks noGrp="1"/>
          </p:cNvSpPr>
          <p:nvPr>
            <p:ph type="body" idx="51" hasCustomPrompt="1"/>
          </p:nvPr>
        </p:nvSpPr>
        <p:spPr>
          <a:xfrm>
            <a:off x="3193135" y="4826750"/>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9" name="Text Placeholder 2">
            <a:extLst>
              <a:ext uri="{FF2B5EF4-FFF2-40B4-BE49-F238E27FC236}">
                <a16:creationId xmlns:a16="http://schemas.microsoft.com/office/drawing/2014/main" id="{5542D500-4CD6-4FDE-9133-F8020797D9B5}"/>
              </a:ext>
            </a:extLst>
          </p:cNvPr>
          <p:cNvSpPr>
            <a:spLocks noGrp="1"/>
          </p:cNvSpPr>
          <p:nvPr>
            <p:ph type="body" idx="52" hasCustomPrompt="1"/>
          </p:nvPr>
        </p:nvSpPr>
        <p:spPr>
          <a:xfrm>
            <a:off x="3193134" y="5188111"/>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51" name="Text Placeholder 2">
            <a:extLst>
              <a:ext uri="{FF2B5EF4-FFF2-40B4-BE49-F238E27FC236}">
                <a16:creationId xmlns:a16="http://schemas.microsoft.com/office/drawing/2014/main" id="{500C362B-BA02-4F7D-86F6-3F6F2EF20D04}"/>
              </a:ext>
            </a:extLst>
          </p:cNvPr>
          <p:cNvSpPr>
            <a:spLocks noGrp="1"/>
          </p:cNvSpPr>
          <p:nvPr>
            <p:ph type="body" idx="53" hasCustomPrompt="1"/>
          </p:nvPr>
        </p:nvSpPr>
        <p:spPr>
          <a:xfrm>
            <a:off x="5123499" y="4830433"/>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52" name="Text Placeholder 2">
            <a:extLst>
              <a:ext uri="{FF2B5EF4-FFF2-40B4-BE49-F238E27FC236}">
                <a16:creationId xmlns:a16="http://schemas.microsoft.com/office/drawing/2014/main" id="{E213E497-634E-40E7-BF08-765CC21529E2}"/>
              </a:ext>
            </a:extLst>
          </p:cNvPr>
          <p:cNvSpPr>
            <a:spLocks noGrp="1"/>
          </p:cNvSpPr>
          <p:nvPr>
            <p:ph type="body" idx="54" hasCustomPrompt="1"/>
          </p:nvPr>
        </p:nvSpPr>
        <p:spPr>
          <a:xfrm>
            <a:off x="5123498" y="5191794"/>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8" name="Oval 7">
            <a:extLst>
              <a:ext uri="{FF2B5EF4-FFF2-40B4-BE49-F238E27FC236}">
                <a16:creationId xmlns:a16="http://schemas.microsoft.com/office/drawing/2014/main" id="{FA01C659-0131-449B-BA07-5BC568F00BF0}"/>
              </a:ext>
            </a:extLst>
          </p:cNvPr>
          <p:cNvSpPr/>
          <p:nvPr userDrawn="1"/>
        </p:nvSpPr>
        <p:spPr>
          <a:xfrm>
            <a:off x="790959" y="4258650"/>
            <a:ext cx="384048" cy="3840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4" name="Oval 53">
            <a:extLst>
              <a:ext uri="{FF2B5EF4-FFF2-40B4-BE49-F238E27FC236}">
                <a16:creationId xmlns:a16="http://schemas.microsoft.com/office/drawing/2014/main" id="{69CB80EA-A8D6-4099-9412-0C14095755FF}"/>
              </a:ext>
            </a:extLst>
          </p:cNvPr>
          <p:cNvSpPr/>
          <p:nvPr userDrawn="1"/>
        </p:nvSpPr>
        <p:spPr>
          <a:xfrm>
            <a:off x="790959" y="4965077"/>
            <a:ext cx="384048" cy="384048"/>
          </a:xfrm>
          <a:prstGeom prst="ellipse">
            <a:avLst/>
          </a:prstGeom>
          <a:solidFill>
            <a:srgbClr val="225B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5" name="Oval 54">
            <a:extLst>
              <a:ext uri="{FF2B5EF4-FFF2-40B4-BE49-F238E27FC236}">
                <a16:creationId xmlns:a16="http://schemas.microsoft.com/office/drawing/2014/main" id="{2E20CCE5-B889-49FE-8FA6-A6F0F11A5D91}"/>
              </a:ext>
            </a:extLst>
          </p:cNvPr>
          <p:cNvSpPr/>
          <p:nvPr userDrawn="1"/>
        </p:nvSpPr>
        <p:spPr>
          <a:xfrm>
            <a:off x="2725217" y="4261982"/>
            <a:ext cx="384048" cy="384048"/>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6" name="Oval 55">
            <a:extLst>
              <a:ext uri="{FF2B5EF4-FFF2-40B4-BE49-F238E27FC236}">
                <a16:creationId xmlns:a16="http://schemas.microsoft.com/office/drawing/2014/main" id="{769A77E3-4AFB-45BB-8FDC-4AD084EA9D23}"/>
              </a:ext>
            </a:extLst>
          </p:cNvPr>
          <p:cNvSpPr/>
          <p:nvPr userDrawn="1"/>
        </p:nvSpPr>
        <p:spPr>
          <a:xfrm>
            <a:off x="2725217" y="4968409"/>
            <a:ext cx="384048" cy="384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7" name="Oval 56">
            <a:extLst>
              <a:ext uri="{FF2B5EF4-FFF2-40B4-BE49-F238E27FC236}">
                <a16:creationId xmlns:a16="http://schemas.microsoft.com/office/drawing/2014/main" id="{53A8B986-3280-4EAC-846B-9167ECC55646}"/>
              </a:ext>
            </a:extLst>
          </p:cNvPr>
          <p:cNvSpPr/>
          <p:nvPr userDrawn="1"/>
        </p:nvSpPr>
        <p:spPr>
          <a:xfrm>
            <a:off x="4660323" y="4257848"/>
            <a:ext cx="384048" cy="384048"/>
          </a:xfrm>
          <a:prstGeom prst="ellipse">
            <a:avLst/>
          </a:prstGeom>
          <a:solidFill>
            <a:srgbClr val="B5316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8" name="Oval 57">
            <a:extLst>
              <a:ext uri="{FF2B5EF4-FFF2-40B4-BE49-F238E27FC236}">
                <a16:creationId xmlns:a16="http://schemas.microsoft.com/office/drawing/2014/main" id="{0AE6D315-5EC0-4956-B7BF-B94D2AFE679B}"/>
              </a:ext>
            </a:extLst>
          </p:cNvPr>
          <p:cNvSpPr/>
          <p:nvPr userDrawn="1"/>
        </p:nvSpPr>
        <p:spPr>
          <a:xfrm>
            <a:off x="4660323" y="4964275"/>
            <a:ext cx="384048" cy="384048"/>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2" name="Chart Placeholder 11">
            <a:extLst>
              <a:ext uri="{FF2B5EF4-FFF2-40B4-BE49-F238E27FC236}">
                <a16:creationId xmlns:a16="http://schemas.microsoft.com/office/drawing/2014/main" id="{9ED8422E-0C74-45EF-B794-252146C6639A}"/>
              </a:ext>
            </a:extLst>
          </p:cNvPr>
          <p:cNvSpPr>
            <a:spLocks noGrp="1"/>
          </p:cNvSpPr>
          <p:nvPr>
            <p:ph type="chart" sz="quarter" idx="55"/>
          </p:nvPr>
        </p:nvSpPr>
        <p:spPr>
          <a:xfrm>
            <a:off x="6924675" y="860425"/>
            <a:ext cx="4483100" cy="4573588"/>
          </a:xfrm>
        </p:spPr>
        <p:txBody>
          <a:bodyPr anchor="ctr" anchorCtr="0">
            <a:normAutofit/>
          </a:bodyPr>
          <a:lstStyle>
            <a:lvl1pPr marL="0" indent="0" algn="ctr">
              <a:buNone/>
              <a:defRPr sz="1200"/>
            </a:lvl1pPr>
          </a:lstStyle>
          <a:p>
            <a:r>
              <a:rPr lang="en-US" noProof="0" smtClean="0"/>
              <a:t>Click icon to add chart</a:t>
            </a:r>
            <a:endParaRPr lang="en-US" noProof="0" dirty="0"/>
          </a:p>
        </p:txBody>
      </p:sp>
      <p:sp>
        <p:nvSpPr>
          <p:cNvPr id="35" name="Oval 34">
            <a:extLst>
              <a:ext uri="{FF2B5EF4-FFF2-40B4-BE49-F238E27FC236}">
                <a16:creationId xmlns:a16="http://schemas.microsoft.com/office/drawing/2014/main" id="{E8B7C827-F016-49F6-B775-FAC0E6420466}"/>
              </a:ext>
            </a:extLst>
          </p:cNvPr>
          <p:cNvSpPr/>
          <p:nvPr userDrawn="1"/>
        </p:nvSpPr>
        <p:spPr>
          <a:xfrm>
            <a:off x="6905624" y="905669"/>
            <a:ext cx="4483100" cy="44831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8" name="Oval 37">
            <a:extLst>
              <a:ext uri="{FF2B5EF4-FFF2-40B4-BE49-F238E27FC236}">
                <a16:creationId xmlns:a16="http://schemas.microsoft.com/office/drawing/2014/main" id="{C0F8D2C7-9093-4F92-B8A4-D819FEE69F1F}"/>
              </a:ext>
            </a:extLst>
          </p:cNvPr>
          <p:cNvSpPr/>
          <p:nvPr userDrawn="1"/>
        </p:nvSpPr>
        <p:spPr>
          <a:xfrm>
            <a:off x="8294757" y="2294802"/>
            <a:ext cx="1704834" cy="1704834"/>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41" name="Straight Connector 40">
            <a:extLst>
              <a:ext uri="{FF2B5EF4-FFF2-40B4-BE49-F238E27FC236}">
                <a16:creationId xmlns:a16="http://schemas.microsoft.com/office/drawing/2014/main" id="{0DE9D0C0-04C1-4621-8B2D-E65A25A8DCF3}"/>
              </a:ext>
            </a:extLst>
          </p:cNvPr>
          <p:cNvCxnSpPr>
            <a:cxnSpLocks/>
          </p:cNvCxnSpPr>
          <p:nvPr userDrawn="1"/>
        </p:nvCxnSpPr>
        <p:spPr>
          <a:xfrm rot="16200000">
            <a:off x="8675514" y="450000"/>
            <a:ext cx="900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64905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and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894591" y="1411243"/>
            <a:ext cx="4494133" cy="804338"/>
          </a:xfrm>
        </p:spPr>
        <p:txBody>
          <a:bodyPr lIns="0" tIns="0" rIns="0" bIns="0" anchor="b">
            <a:normAutofit/>
          </a:bodyPr>
          <a:lstStyle>
            <a:lvl1pPr>
              <a:defRPr sz="3600"/>
            </a:lvl1pPr>
          </a:lstStyle>
          <a:p>
            <a:r>
              <a:rPr lang="en-US" noProof="0"/>
              <a:t>CLICK TO EDIT</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894591" y="2564787"/>
            <a:ext cx="4473108" cy="569085"/>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924675" y="2314168"/>
            <a:ext cx="5267325" cy="100800"/>
            <a:chOff x="0" y="3240138"/>
            <a:chExt cx="3434400" cy="100800"/>
          </a:xfrm>
        </p:grpSpPr>
        <p:cxnSp>
          <p:nvCxnSpPr>
            <p:cNvPr id="12" name="Straight Connector 11">
              <a:extLst>
                <a:ext uri="{FF2B5EF4-FFF2-40B4-BE49-F238E27FC236}">
                  <a16:creationId xmlns:a16="http://schemas.microsoft.com/office/drawing/2014/main" id="{370B72A7-B625-48B8-88E6-BCE2A4DD531E}"/>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4" name="Text Placeholder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6894591" y="3189568"/>
            <a:ext cx="4482996" cy="2432603"/>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Picture Placeholder 7">
            <a:extLst>
              <a:ext uri="{FF2B5EF4-FFF2-40B4-BE49-F238E27FC236}">
                <a16:creationId xmlns:a16="http://schemas.microsoft.com/office/drawing/2014/main" id="{CF430BFB-0A7C-4FB8-B93B-8DA19F3E634A}"/>
              </a:ext>
            </a:extLst>
          </p:cNvPr>
          <p:cNvSpPr>
            <a:spLocks noGrp="1"/>
          </p:cNvSpPr>
          <p:nvPr>
            <p:ph type="pic" sz="quarter" idx="15"/>
          </p:nvPr>
        </p:nvSpPr>
        <p:spPr>
          <a:xfrm>
            <a:off x="-3710" y="1792784"/>
            <a:ext cx="6073999" cy="3721608"/>
          </a:xfrm>
        </p:spPr>
        <p:txBody>
          <a:bodyPr anchor="ctr" anchorCtr="0">
            <a:normAutofit/>
          </a:bodyPr>
          <a:lstStyle>
            <a:lvl1pPr marL="0" indent="0" algn="ctr">
              <a:buNone/>
              <a:defRPr sz="1800"/>
            </a:lvl1pPr>
          </a:lstStyle>
          <a:p>
            <a:r>
              <a:rPr lang="en-US" noProof="0" smtClean="0"/>
              <a:t>Click icon to add picture</a:t>
            </a:r>
            <a:endParaRPr lang="en-US" noProof="0" dirty="0"/>
          </a:p>
        </p:txBody>
      </p:sp>
    </p:spTree>
    <p:extLst>
      <p:ext uri="{BB962C8B-B14F-4D97-AF65-F5344CB8AC3E}">
        <p14:creationId xmlns:p14="http://schemas.microsoft.com/office/powerpoint/2010/main" val="12869787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3" name="Picture Placeholder 2">
            <a:extLst>
              <a:ext uri="{FF2B5EF4-FFF2-40B4-BE49-F238E27FC236}">
                <a16:creationId xmlns:a16="http://schemas.microsoft.com/office/drawing/2014/main" id="{36EF099F-79D2-486F-A4B2-DD4F699752C8}"/>
              </a:ext>
            </a:extLst>
          </p:cNvPr>
          <p:cNvSpPr>
            <a:spLocks noGrp="1"/>
          </p:cNvSpPr>
          <p:nvPr>
            <p:ph type="pic" sz="quarter" idx="22"/>
          </p:nvPr>
        </p:nvSpPr>
        <p:spPr>
          <a:xfrm>
            <a:off x="6096000" y="0"/>
            <a:ext cx="6089650" cy="6858000"/>
          </a:xfrm>
        </p:spPr>
        <p:txBody>
          <a:bodyPr anchor="ctr" anchorCtr="0">
            <a:normAutofit/>
          </a:bodyPr>
          <a:lstStyle>
            <a:lvl1pPr marL="0" indent="0" algn="ctr">
              <a:buNone/>
              <a:defRPr sz="2000"/>
            </a:lvl1pPr>
          </a:lstStyle>
          <a:p>
            <a:r>
              <a:rPr lang="en-US" noProof="0" smtClean="0"/>
              <a:t>Click icon to add picture</a:t>
            </a: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sp>
        <p:nvSpPr>
          <p:cNvPr id="21" name="Title 1">
            <a:extLst>
              <a:ext uri="{FF2B5EF4-FFF2-40B4-BE49-F238E27FC236}">
                <a16:creationId xmlns:a16="http://schemas.microsoft.com/office/drawing/2014/main" id="{1FF22294-F2E5-4C74-A30C-46BA988FD586}"/>
              </a:ext>
            </a:extLst>
          </p:cNvPr>
          <p:cNvSpPr>
            <a:spLocks noGrp="1"/>
          </p:cNvSpPr>
          <p:nvPr>
            <p:ph type="title" hasCustomPrompt="1"/>
          </p:nvPr>
        </p:nvSpPr>
        <p:spPr>
          <a:xfrm>
            <a:off x="809959" y="1546091"/>
            <a:ext cx="4846923" cy="1091078"/>
          </a:xfrm>
        </p:spPr>
        <p:txBody>
          <a:bodyPr lIns="0" tIns="0" rIns="0" bIns="0" anchor="b" anchorCtr="0">
            <a:noAutofit/>
          </a:bodyPr>
          <a:lstStyle>
            <a:lvl1pPr>
              <a:defRPr sz="5500"/>
            </a:lvl1pPr>
          </a:lstStyle>
          <a:p>
            <a:r>
              <a:rPr lang="en-US" noProof="0"/>
              <a:t>THANK YOU!</a:t>
            </a:r>
          </a:p>
        </p:txBody>
      </p:sp>
      <p:sp>
        <p:nvSpPr>
          <p:cNvPr id="22" name="Text Placeholder 3">
            <a:extLst>
              <a:ext uri="{FF2B5EF4-FFF2-40B4-BE49-F238E27FC236}">
                <a16:creationId xmlns:a16="http://schemas.microsoft.com/office/drawing/2014/main" id="{FC5C0DA6-1B31-4BDF-BAEB-BF7978102847}"/>
              </a:ext>
            </a:extLst>
          </p:cNvPr>
          <p:cNvSpPr>
            <a:spLocks noGrp="1"/>
          </p:cNvSpPr>
          <p:nvPr>
            <p:ph type="body" sz="quarter" idx="15" hasCustomPrompt="1"/>
          </p:nvPr>
        </p:nvSpPr>
        <p:spPr>
          <a:xfrm>
            <a:off x="825335" y="3083960"/>
            <a:ext cx="4586288" cy="509472"/>
          </a:xfrm>
        </p:spPr>
        <p:txBody>
          <a:bodyPr lIns="0" tIns="0" rIns="0" bIns="0" anchor="b" anchorCtr="0">
            <a:noAutofit/>
          </a:bodyPr>
          <a:lstStyle>
            <a:lvl1pPr marL="0" indent="0">
              <a:buNone/>
              <a:defRPr sz="2800" b="0">
                <a:solidFill>
                  <a:schemeClr val="tx1"/>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August Bergqvist</a:t>
            </a:r>
          </a:p>
        </p:txBody>
      </p:sp>
      <p:sp>
        <p:nvSpPr>
          <p:cNvPr id="23" name="Text Placeholder 3">
            <a:extLst>
              <a:ext uri="{FF2B5EF4-FFF2-40B4-BE49-F238E27FC236}">
                <a16:creationId xmlns:a16="http://schemas.microsoft.com/office/drawing/2014/main" id="{5E1647C9-9AC1-4500-A56E-94CABC656E0C}"/>
              </a:ext>
            </a:extLst>
          </p:cNvPr>
          <p:cNvSpPr>
            <a:spLocks noGrp="1"/>
          </p:cNvSpPr>
          <p:nvPr>
            <p:ph type="body" sz="quarter" idx="16" hasCustomPrompt="1"/>
          </p:nvPr>
        </p:nvSpPr>
        <p:spPr>
          <a:xfrm>
            <a:off x="831850" y="3703834"/>
            <a:ext cx="4586288" cy="230941"/>
          </a:xfrm>
        </p:spPr>
        <p:txBody>
          <a:bodyPr lIns="0" tIns="0" rIns="0" bIns="0">
            <a:noAutofit/>
          </a:bodyPr>
          <a:lstStyle>
            <a:lvl1pPr marL="0" indent="0">
              <a:buNone/>
              <a:defRPr sz="1700" b="0" i="1">
                <a:solidFill>
                  <a:schemeClr val="tx1"/>
                </a:solidFill>
                <a:latin typeface="+mn-lt"/>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Phone:</a:t>
            </a:r>
          </a:p>
        </p:txBody>
      </p:sp>
      <p:sp>
        <p:nvSpPr>
          <p:cNvPr id="24" name="Text Placeholder 3">
            <a:extLst>
              <a:ext uri="{FF2B5EF4-FFF2-40B4-BE49-F238E27FC236}">
                <a16:creationId xmlns:a16="http://schemas.microsoft.com/office/drawing/2014/main" id="{8605CECB-8164-4428-B478-98C42902F9FC}"/>
              </a:ext>
            </a:extLst>
          </p:cNvPr>
          <p:cNvSpPr>
            <a:spLocks noGrp="1"/>
          </p:cNvSpPr>
          <p:nvPr>
            <p:ph type="body" sz="quarter" idx="17" hasCustomPrompt="1"/>
          </p:nvPr>
        </p:nvSpPr>
        <p:spPr>
          <a:xfrm>
            <a:off x="824950" y="3946707"/>
            <a:ext cx="4586288" cy="290167"/>
          </a:xfrm>
        </p:spPr>
        <p:txBody>
          <a:bodyPr lIns="0" tIns="0" rIns="0" bIns="0">
            <a:noAutofit/>
          </a:bodyPr>
          <a:lstStyle>
            <a:lvl1pPr marL="0" indent="0">
              <a:buNone/>
              <a:defRPr sz="2000" b="1">
                <a:solidFill>
                  <a:schemeClr val="bg2"/>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+7 888 999-000-11</a:t>
            </a:r>
          </a:p>
        </p:txBody>
      </p:sp>
      <p:sp>
        <p:nvSpPr>
          <p:cNvPr id="25" name="Text Placeholder 3">
            <a:extLst>
              <a:ext uri="{FF2B5EF4-FFF2-40B4-BE49-F238E27FC236}">
                <a16:creationId xmlns:a16="http://schemas.microsoft.com/office/drawing/2014/main" id="{D39B56C4-E128-4995-91CC-64C268BC7603}"/>
              </a:ext>
            </a:extLst>
          </p:cNvPr>
          <p:cNvSpPr>
            <a:spLocks noGrp="1"/>
          </p:cNvSpPr>
          <p:nvPr>
            <p:ph type="body" sz="quarter" idx="18" hasCustomPrompt="1"/>
          </p:nvPr>
        </p:nvSpPr>
        <p:spPr>
          <a:xfrm>
            <a:off x="838750" y="4423954"/>
            <a:ext cx="4586288" cy="230941"/>
          </a:xfrm>
        </p:spPr>
        <p:txBody>
          <a:bodyPr lIns="0" tIns="0" rIns="0" bIns="0">
            <a:noAutofit/>
          </a:bodyPr>
          <a:lstStyle>
            <a:lvl1pPr marL="0" indent="0">
              <a:buNone/>
              <a:defRPr lang="ru-RU" sz="1700" b="0" i="1" kern="1200" dirty="0">
                <a:solidFill>
                  <a:schemeClr val="tx1"/>
                </a:solidFill>
                <a:latin typeface="+mn-lt"/>
                <a:ea typeface="+mn-ea"/>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Email:</a:t>
            </a:r>
          </a:p>
        </p:txBody>
      </p:sp>
      <p:sp>
        <p:nvSpPr>
          <p:cNvPr id="26" name="Text Placeholder 3">
            <a:extLst>
              <a:ext uri="{FF2B5EF4-FFF2-40B4-BE49-F238E27FC236}">
                <a16:creationId xmlns:a16="http://schemas.microsoft.com/office/drawing/2014/main" id="{94772DA1-74CC-430C-9A8E-5A6586692CAB}"/>
              </a:ext>
            </a:extLst>
          </p:cNvPr>
          <p:cNvSpPr>
            <a:spLocks noGrp="1"/>
          </p:cNvSpPr>
          <p:nvPr>
            <p:ph type="body" sz="quarter" idx="19" hasCustomPrompt="1"/>
          </p:nvPr>
        </p:nvSpPr>
        <p:spPr>
          <a:xfrm>
            <a:off x="831850" y="4650785"/>
            <a:ext cx="4586288" cy="364479"/>
          </a:xfrm>
        </p:spPr>
        <p:txBody>
          <a:bodyPr lIns="0" tIns="0" rIns="0" bIns="0">
            <a:noAutofit/>
          </a:bodyPr>
          <a:lstStyle>
            <a:lvl1pPr marL="0" indent="0">
              <a:buNone/>
              <a:defRPr sz="2000" b="1">
                <a:solidFill>
                  <a:schemeClr val="bg2"/>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Bergqvist@vanarsdelltd.com</a:t>
            </a:r>
          </a:p>
        </p:txBody>
      </p:sp>
      <p:sp>
        <p:nvSpPr>
          <p:cNvPr id="27" name="Text Placeholder 3">
            <a:extLst>
              <a:ext uri="{FF2B5EF4-FFF2-40B4-BE49-F238E27FC236}">
                <a16:creationId xmlns:a16="http://schemas.microsoft.com/office/drawing/2014/main" id="{7A073B5B-2BE3-49D1-A646-1492F534C94B}"/>
              </a:ext>
            </a:extLst>
          </p:cNvPr>
          <p:cNvSpPr>
            <a:spLocks noGrp="1"/>
          </p:cNvSpPr>
          <p:nvPr>
            <p:ph type="body" sz="quarter" idx="20" hasCustomPrompt="1"/>
          </p:nvPr>
        </p:nvSpPr>
        <p:spPr>
          <a:xfrm>
            <a:off x="831850" y="5153025"/>
            <a:ext cx="4586288" cy="230941"/>
          </a:xfrm>
        </p:spPr>
        <p:txBody>
          <a:bodyPr lIns="0" tIns="0" rIns="0" bIns="0">
            <a:noAutofit/>
          </a:bodyPr>
          <a:lstStyle>
            <a:lvl1pPr marL="0" indent="0">
              <a:buNone/>
              <a:defRPr lang="ru-RU" sz="1700" b="0" i="1" kern="1200" dirty="0">
                <a:solidFill>
                  <a:schemeClr val="tx1"/>
                </a:solidFill>
                <a:latin typeface="+mn-lt"/>
                <a:ea typeface="+mn-ea"/>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noProof="0"/>
              <a:t>Website:</a:t>
            </a:r>
          </a:p>
        </p:txBody>
      </p:sp>
      <p:sp>
        <p:nvSpPr>
          <p:cNvPr id="28" name="Text Placeholder 3">
            <a:extLst>
              <a:ext uri="{FF2B5EF4-FFF2-40B4-BE49-F238E27FC236}">
                <a16:creationId xmlns:a16="http://schemas.microsoft.com/office/drawing/2014/main" id="{52D10EDD-0329-4443-8665-7603E4A83B16}"/>
              </a:ext>
            </a:extLst>
          </p:cNvPr>
          <p:cNvSpPr>
            <a:spLocks noGrp="1"/>
          </p:cNvSpPr>
          <p:nvPr>
            <p:ph type="body" sz="quarter" idx="21" hasCustomPrompt="1"/>
          </p:nvPr>
        </p:nvSpPr>
        <p:spPr>
          <a:xfrm>
            <a:off x="824950" y="5363814"/>
            <a:ext cx="4586288" cy="364479"/>
          </a:xfrm>
        </p:spPr>
        <p:txBody>
          <a:bodyPr lIns="0" tIns="0" rIns="0" bIns="0">
            <a:noAutofit/>
          </a:bodyPr>
          <a:lstStyle>
            <a:lvl1pPr marL="0" indent="0">
              <a:buNone/>
              <a:defRPr sz="2000" b="1">
                <a:solidFill>
                  <a:schemeClr val="bg2"/>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www.vanarsdelltd.com</a:t>
            </a:r>
          </a:p>
        </p:txBody>
      </p:sp>
      <p:grpSp>
        <p:nvGrpSpPr>
          <p:cNvPr id="4" name="Group 3">
            <a:extLst>
              <a:ext uri="{FF2B5EF4-FFF2-40B4-BE49-F238E27FC236}">
                <a16:creationId xmlns:a16="http://schemas.microsoft.com/office/drawing/2014/main" id="{5F591C52-0202-44BA-A6BE-E2362516B893}"/>
              </a:ext>
            </a:extLst>
          </p:cNvPr>
          <p:cNvGrpSpPr/>
          <p:nvPr userDrawn="1"/>
        </p:nvGrpSpPr>
        <p:grpSpPr>
          <a:xfrm>
            <a:off x="801543" y="2750589"/>
            <a:ext cx="4569895" cy="100800"/>
            <a:chOff x="808548" y="2750589"/>
            <a:chExt cx="4569895" cy="100800"/>
          </a:xfrm>
        </p:grpSpPr>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808548" y="2750589"/>
              <a:ext cx="4505297" cy="100800"/>
              <a:chOff x="496859" y="3240138"/>
              <a:chExt cx="2937541" cy="100800"/>
            </a:xfrm>
          </p:grpSpPr>
          <p:cxnSp>
            <p:nvCxnSpPr>
              <p:cNvPr id="12" name="Straight Connector 11">
                <a:extLst>
                  <a:ext uri="{FF2B5EF4-FFF2-40B4-BE49-F238E27FC236}">
                    <a16:creationId xmlns:a16="http://schemas.microsoft.com/office/drawing/2014/main" id="{370B72A7-B625-48B8-88E6-BCE2A4DD531E}"/>
                  </a:ext>
                </a:extLst>
              </p:cNvPr>
              <p:cNvCxnSpPr/>
              <p:nvPr userDrawn="1"/>
            </p:nvCxnSpPr>
            <p:spPr>
              <a:xfrm>
                <a:off x="496859" y="3285674"/>
                <a:ext cx="288714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29" name="Oval 28">
              <a:extLst>
                <a:ext uri="{FF2B5EF4-FFF2-40B4-BE49-F238E27FC236}">
                  <a16:creationId xmlns:a16="http://schemas.microsoft.com/office/drawing/2014/main" id="{BECBEDE0-51BB-48BD-AAAD-63B6F60C1D57}"/>
                </a:ext>
              </a:extLst>
            </p:cNvPr>
            <p:cNvSpPr/>
            <p:nvPr userDrawn="1"/>
          </p:nvSpPr>
          <p:spPr>
            <a:xfrm flipH="1">
              <a:off x="5277642" y="2750589"/>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grpSp>
        <p:nvGrpSpPr>
          <p:cNvPr id="32" name="Group 31">
            <a:extLst>
              <a:ext uri="{FF2B5EF4-FFF2-40B4-BE49-F238E27FC236}">
                <a16:creationId xmlns:a16="http://schemas.microsoft.com/office/drawing/2014/main" id="{63E1608D-F119-4C0D-8D91-7CB089C037C8}"/>
              </a:ext>
            </a:extLst>
          </p:cNvPr>
          <p:cNvGrpSpPr/>
          <p:nvPr userDrawn="1"/>
        </p:nvGrpSpPr>
        <p:grpSpPr>
          <a:xfrm>
            <a:off x="801543" y="1660573"/>
            <a:ext cx="4575417" cy="105664"/>
            <a:chOff x="808548" y="2745725"/>
            <a:chExt cx="4575417" cy="105664"/>
          </a:xfrm>
        </p:grpSpPr>
        <p:grpSp>
          <p:nvGrpSpPr>
            <p:cNvPr id="33" name="Group 32">
              <a:extLst>
                <a:ext uri="{FF2B5EF4-FFF2-40B4-BE49-F238E27FC236}">
                  <a16:creationId xmlns:a16="http://schemas.microsoft.com/office/drawing/2014/main" id="{EBDC0121-6865-4B65-A28B-1CEDB16AAD9E}"/>
                </a:ext>
              </a:extLst>
            </p:cNvPr>
            <p:cNvGrpSpPr/>
            <p:nvPr userDrawn="1"/>
          </p:nvGrpSpPr>
          <p:grpSpPr>
            <a:xfrm flipH="1">
              <a:off x="808548" y="2750589"/>
              <a:ext cx="4505297" cy="100800"/>
              <a:chOff x="496859" y="3240138"/>
              <a:chExt cx="2937541" cy="100800"/>
            </a:xfrm>
          </p:grpSpPr>
          <p:cxnSp>
            <p:nvCxnSpPr>
              <p:cNvPr id="35" name="Straight Connector 34">
                <a:extLst>
                  <a:ext uri="{FF2B5EF4-FFF2-40B4-BE49-F238E27FC236}">
                    <a16:creationId xmlns:a16="http://schemas.microsoft.com/office/drawing/2014/main" id="{386E3714-07DE-4318-B5BC-25F879B97D59}"/>
                  </a:ext>
                </a:extLst>
              </p:cNvPr>
              <p:cNvCxnSpPr/>
              <p:nvPr userDrawn="1"/>
            </p:nvCxnSpPr>
            <p:spPr>
              <a:xfrm>
                <a:off x="496859" y="3285674"/>
                <a:ext cx="288714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2ECCE30B-E848-4C5E-83A1-A811D489E7B8}"/>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34" name="Oval 33">
              <a:extLst>
                <a:ext uri="{FF2B5EF4-FFF2-40B4-BE49-F238E27FC236}">
                  <a16:creationId xmlns:a16="http://schemas.microsoft.com/office/drawing/2014/main" id="{09817AEC-C67C-49A3-AC5A-669FD4D6D586}"/>
                </a:ext>
              </a:extLst>
            </p:cNvPr>
            <p:cNvSpPr/>
            <p:nvPr userDrawn="1"/>
          </p:nvSpPr>
          <p:spPr>
            <a:xfrm flipH="1">
              <a:off x="5283164" y="2745725"/>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2788394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3" name="Picture Placeholder 2">
            <a:extLst>
              <a:ext uri="{FF2B5EF4-FFF2-40B4-BE49-F238E27FC236}">
                <a16:creationId xmlns:a16="http://schemas.microsoft.com/office/drawing/2014/main" id="{96C5B5AA-0D95-4C33-8EBC-90401B51BDB4}"/>
              </a:ext>
            </a:extLst>
          </p:cNvPr>
          <p:cNvSpPr>
            <a:spLocks noGrp="1"/>
          </p:cNvSpPr>
          <p:nvPr>
            <p:ph type="pic" sz="quarter" idx="14"/>
          </p:nvPr>
        </p:nvSpPr>
        <p:spPr>
          <a:xfrm>
            <a:off x="6032" y="1912946"/>
            <a:ext cx="12185968" cy="3493008"/>
          </a:xfrm>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3848934" y="457496"/>
            <a:ext cx="4494133" cy="804338"/>
          </a:xfrm>
        </p:spPr>
        <p:txBody>
          <a:bodyPr lIns="0" tIns="0" rIns="0" bIns="0" anchor="b">
            <a:normAutofit/>
          </a:bodyPr>
          <a:lstStyle>
            <a:lvl1pPr algn="ctr">
              <a:defRPr sz="3600"/>
            </a:lvl1pPr>
          </a:lstStyle>
          <a:p>
            <a:r>
              <a:rPr lang="en-US" noProof="0"/>
              <a:t>APPENDIX</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4" name="Group 3">
            <a:extLst>
              <a:ext uri="{FF2B5EF4-FFF2-40B4-BE49-F238E27FC236}">
                <a16:creationId xmlns:a16="http://schemas.microsoft.com/office/drawing/2014/main" id="{908B302A-0F76-466E-9FCE-DCEECCBCF6C9}"/>
              </a:ext>
            </a:extLst>
          </p:cNvPr>
          <p:cNvGrpSpPr/>
          <p:nvPr userDrawn="1"/>
        </p:nvGrpSpPr>
        <p:grpSpPr>
          <a:xfrm>
            <a:off x="4736152" y="1509426"/>
            <a:ext cx="2719696" cy="100800"/>
            <a:chOff x="4732222" y="1509426"/>
            <a:chExt cx="2719696" cy="100800"/>
          </a:xfrm>
        </p:grpSpPr>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4732222" y="1509426"/>
              <a:ext cx="2669296" cy="100800"/>
              <a:chOff x="1693969" y="3240138"/>
              <a:chExt cx="1740431" cy="100800"/>
            </a:xfrm>
          </p:grpSpPr>
          <p:cxnSp>
            <p:nvCxnSpPr>
              <p:cNvPr id="12" name="Straight Connector 11">
                <a:extLst>
                  <a:ext uri="{FF2B5EF4-FFF2-40B4-BE49-F238E27FC236}">
                    <a16:creationId xmlns:a16="http://schemas.microsoft.com/office/drawing/2014/main" id="{370B72A7-B625-48B8-88E6-BCE2A4DD531E}"/>
                  </a:ext>
                </a:extLst>
              </p:cNvPr>
              <p:cNvCxnSpPr/>
              <p:nvPr userDrawn="1"/>
            </p:nvCxnSpPr>
            <p:spPr>
              <a:xfrm>
                <a:off x="1693969" y="3290538"/>
                <a:ext cx="169003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21" name="Oval 20">
              <a:extLst>
                <a:ext uri="{FF2B5EF4-FFF2-40B4-BE49-F238E27FC236}">
                  <a16:creationId xmlns:a16="http://schemas.microsoft.com/office/drawing/2014/main" id="{427C0C4F-6341-4BE0-931E-AAA6EA2AF137}"/>
                </a:ext>
              </a:extLst>
            </p:cNvPr>
            <p:cNvSpPr/>
            <p:nvPr userDrawn="1"/>
          </p:nvSpPr>
          <p:spPr>
            <a:xfrm flipH="1">
              <a:off x="7351117" y="1509426"/>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25764489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stimonials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5104263" y="707529"/>
            <a:ext cx="6310887" cy="569086"/>
          </a:xfrm>
        </p:spPr>
        <p:txBody>
          <a:bodyPr lIns="0" tIns="0" rIns="0" bIns="0" anchor="b">
            <a:normAutofit/>
          </a:bodyPr>
          <a:lstStyle>
            <a:lvl1pPr algn="r">
              <a:defRPr sz="3600"/>
            </a:lvl1pPr>
          </a:lstStyle>
          <a:p>
            <a:r>
              <a:rPr lang="en-US" noProof="0"/>
              <a:t>TESTIMONIALS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7773282" y="1375202"/>
            <a:ext cx="4418718" cy="100800"/>
            <a:chOff x="675503" y="3240138"/>
            <a:chExt cx="2758897"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675503" y="3290538"/>
              <a:ext cx="270849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0" name="Text Placeholder 2">
            <a:extLst>
              <a:ext uri="{FF2B5EF4-FFF2-40B4-BE49-F238E27FC236}">
                <a16:creationId xmlns:a16="http://schemas.microsoft.com/office/drawing/2014/main" id="{4A98AB01-9578-4430-96AD-F434AF0CDA20}"/>
              </a:ext>
            </a:extLst>
          </p:cNvPr>
          <p:cNvSpPr>
            <a:spLocks noGrp="1"/>
          </p:cNvSpPr>
          <p:nvPr>
            <p:ph type="body" idx="34" hasCustomPrompt="1"/>
          </p:nvPr>
        </p:nvSpPr>
        <p:spPr>
          <a:xfrm>
            <a:off x="822459" y="4996962"/>
            <a:ext cx="1625324"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Customer Title</a:t>
            </a:r>
          </a:p>
        </p:txBody>
      </p:sp>
      <p:sp>
        <p:nvSpPr>
          <p:cNvPr id="41" name="Text Placeholder 2">
            <a:extLst>
              <a:ext uri="{FF2B5EF4-FFF2-40B4-BE49-F238E27FC236}">
                <a16:creationId xmlns:a16="http://schemas.microsoft.com/office/drawing/2014/main" id="{EF9D60F2-A1FB-4A95-997B-A4F1723AC1EC}"/>
              </a:ext>
            </a:extLst>
          </p:cNvPr>
          <p:cNvSpPr>
            <a:spLocks noGrp="1"/>
          </p:cNvSpPr>
          <p:nvPr>
            <p:ph type="body" idx="35" hasCustomPrompt="1"/>
          </p:nvPr>
        </p:nvSpPr>
        <p:spPr>
          <a:xfrm>
            <a:off x="822459" y="4191894"/>
            <a:ext cx="1625324" cy="720726"/>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a:t>
            </a:r>
            <a:br>
              <a:rPr lang="en-US" noProof="0"/>
            </a:br>
            <a:r>
              <a:rPr lang="en-US" noProof="0"/>
              <a:t>text</a:t>
            </a:r>
          </a:p>
        </p:txBody>
      </p:sp>
      <p:sp>
        <p:nvSpPr>
          <p:cNvPr id="42" name="Picture Placeholder 2">
            <a:extLst>
              <a:ext uri="{FF2B5EF4-FFF2-40B4-BE49-F238E27FC236}">
                <a16:creationId xmlns:a16="http://schemas.microsoft.com/office/drawing/2014/main" id="{76A56D2A-42F0-40C5-96D7-B1AC33152A85}"/>
              </a:ext>
            </a:extLst>
          </p:cNvPr>
          <p:cNvSpPr>
            <a:spLocks noGrp="1"/>
          </p:cNvSpPr>
          <p:nvPr>
            <p:ph type="pic" sz="quarter" idx="36"/>
          </p:nvPr>
        </p:nvSpPr>
        <p:spPr>
          <a:xfrm>
            <a:off x="2447783" y="4435460"/>
            <a:ext cx="1106424" cy="1106423"/>
          </a:xfrm>
          <a:prstGeom prst="ellipse">
            <a:avLst/>
          </a:prstGeom>
          <a:ln w="12700">
            <a:solidFill>
              <a:schemeClr val="bg1">
                <a:lumMod val="50000"/>
                <a:lumOff val="50000"/>
              </a:schemeClr>
            </a:solidFill>
          </a:ln>
        </p:spPr>
        <p:txBody>
          <a:bodyPr anchor="ctr" anchorCtr="0">
            <a:normAutofit/>
          </a:bodyPr>
          <a:lstStyle>
            <a:lvl1pPr marL="0" indent="0" algn="ctr">
              <a:buNone/>
              <a:defRPr sz="1400"/>
            </a:lvl1pPr>
          </a:lstStyle>
          <a:p>
            <a:r>
              <a:rPr lang="en-US" noProof="0" smtClean="0"/>
              <a:t>Click icon to add picture</a:t>
            </a:r>
            <a:endParaRPr lang="en-US" noProof="0" dirty="0"/>
          </a:p>
        </p:txBody>
      </p:sp>
      <p:cxnSp>
        <p:nvCxnSpPr>
          <p:cNvPr id="43" name="Straight Connector 42">
            <a:extLst>
              <a:ext uri="{FF2B5EF4-FFF2-40B4-BE49-F238E27FC236}">
                <a16:creationId xmlns:a16="http://schemas.microsoft.com/office/drawing/2014/main" id="{CF6D1C91-9136-4678-A712-92BE9B3902C4}"/>
              </a:ext>
            </a:extLst>
          </p:cNvPr>
          <p:cNvCxnSpPr>
            <a:cxnSpLocks/>
          </p:cNvCxnSpPr>
          <p:nvPr userDrawn="1"/>
        </p:nvCxnSpPr>
        <p:spPr>
          <a:xfrm flipV="1">
            <a:off x="3000995" y="3984820"/>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F2D92A7B-1C40-4AEB-92C3-C35F8C01F1FA}"/>
              </a:ext>
            </a:extLst>
          </p:cNvPr>
          <p:cNvSpPr>
            <a:spLocks noGrp="1"/>
          </p:cNvSpPr>
          <p:nvPr>
            <p:ph type="body" sz="quarter" idx="49"/>
          </p:nvPr>
        </p:nvSpPr>
        <p:spPr>
          <a:xfrm>
            <a:off x="803253"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a:normAutofit/>
          </a:bodyPr>
          <a:lstStyle>
            <a:lvl1pPr marL="0" indent="0">
              <a:buNone/>
              <a:defRPr sz="1400">
                <a:solidFill>
                  <a:schemeClr val="tx2"/>
                </a:solidFill>
              </a:defRPr>
            </a:lvl1pPr>
          </a:lstStyle>
          <a:p>
            <a:pPr lvl="0"/>
            <a:r>
              <a:rPr lang="en-US" noProof="0" smtClean="0"/>
              <a:t>Edit Master text styles</a:t>
            </a:r>
          </a:p>
        </p:txBody>
      </p:sp>
      <p:sp>
        <p:nvSpPr>
          <p:cNvPr id="24" name="Oval 23">
            <a:extLst>
              <a:ext uri="{FF2B5EF4-FFF2-40B4-BE49-F238E27FC236}">
                <a16:creationId xmlns:a16="http://schemas.microsoft.com/office/drawing/2014/main" id="{F2E312F1-B417-47B6-97E4-7CCA31034F82}"/>
              </a:ext>
            </a:extLst>
          </p:cNvPr>
          <p:cNvSpPr/>
          <p:nvPr userDrawn="1"/>
        </p:nvSpPr>
        <p:spPr>
          <a:xfrm>
            <a:off x="2950595" y="3930376"/>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8" name="Text Placeholder 2">
            <a:extLst>
              <a:ext uri="{FF2B5EF4-FFF2-40B4-BE49-F238E27FC236}">
                <a16:creationId xmlns:a16="http://schemas.microsoft.com/office/drawing/2014/main" id="{13DB5D84-04D8-4536-A06B-AED76E7C51D7}"/>
              </a:ext>
            </a:extLst>
          </p:cNvPr>
          <p:cNvSpPr>
            <a:spLocks noGrp="1"/>
          </p:cNvSpPr>
          <p:nvPr>
            <p:ph type="body" idx="50" hasCustomPrompt="1"/>
          </p:nvPr>
        </p:nvSpPr>
        <p:spPr>
          <a:xfrm>
            <a:off x="4586638" y="4996962"/>
            <a:ext cx="1625324"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Customer Title</a:t>
            </a:r>
          </a:p>
        </p:txBody>
      </p:sp>
      <p:sp>
        <p:nvSpPr>
          <p:cNvPr id="59" name="Text Placeholder 2">
            <a:extLst>
              <a:ext uri="{FF2B5EF4-FFF2-40B4-BE49-F238E27FC236}">
                <a16:creationId xmlns:a16="http://schemas.microsoft.com/office/drawing/2014/main" id="{3AB0AC7E-7919-422E-95A1-82E8B125756D}"/>
              </a:ext>
            </a:extLst>
          </p:cNvPr>
          <p:cNvSpPr>
            <a:spLocks noGrp="1"/>
          </p:cNvSpPr>
          <p:nvPr>
            <p:ph type="body" idx="51" hasCustomPrompt="1"/>
          </p:nvPr>
        </p:nvSpPr>
        <p:spPr>
          <a:xfrm>
            <a:off x="4586638" y="4191894"/>
            <a:ext cx="1625324" cy="720726"/>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a:t>
            </a:r>
            <a:br>
              <a:rPr lang="en-US" noProof="0"/>
            </a:br>
            <a:r>
              <a:rPr lang="en-US" noProof="0"/>
              <a:t>text</a:t>
            </a:r>
          </a:p>
        </p:txBody>
      </p:sp>
      <p:sp>
        <p:nvSpPr>
          <p:cNvPr id="60" name="Picture Placeholder 2">
            <a:extLst>
              <a:ext uri="{FF2B5EF4-FFF2-40B4-BE49-F238E27FC236}">
                <a16:creationId xmlns:a16="http://schemas.microsoft.com/office/drawing/2014/main" id="{B44FD76B-D1AE-458B-AF32-E4AA246B0881}"/>
              </a:ext>
            </a:extLst>
          </p:cNvPr>
          <p:cNvSpPr>
            <a:spLocks noGrp="1"/>
          </p:cNvSpPr>
          <p:nvPr>
            <p:ph type="pic" sz="quarter" idx="52"/>
          </p:nvPr>
        </p:nvSpPr>
        <p:spPr>
          <a:xfrm>
            <a:off x="6211962" y="4435460"/>
            <a:ext cx="1106424" cy="1106423"/>
          </a:xfrm>
          <a:prstGeom prst="ellipse">
            <a:avLst/>
          </a:prstGeom>
          <a:ln w="12700">
            <a:solidFill>
              <a:schemeClr val="bg1">
                <a:lumMod val="50000"/>
                <a:lumOff val="50000"/>
              </a:schemeClr>
            </a:solidFill>
          </a:ln>
        </p:spPr>
        <p:txBody>
          <a:bodyPr anchor="ctr" anchorCtr="0">
            <a:normAutofit/>
          </a:bodyPr>
          <a:lstStyle>
            <a:lvl1pPr marL="0" indent="0" algn="ctr">
              <a:buNone/>
              <a:defRPr sz="1400"/>
            </a:lvl1pPr>
          </a:lstStyle>
          <a:p>
            <a:r>
              <a:rPr lang="en-US" noProof="0" smtClean="0"/>
              <a:t>Click icon to add picture</a:t>
            </a:r>
            <a:endParaRPr lang="en-US" noProof="0" dirty="0"/>
          </a:p>
        </p:txBody>
      </p:sp>
      <p:cxnSp>
        <p:nvCxnSpPr>
          <p:cNvPr id="61" name="Straight Connector 60">
            <a:extLst>
              <a:ext uri="{FF2B5EF4-FFF2-40B4-BE49-F238E27FC236}">
                <a16:creationId xmlns:a16="http://schemas.microsoft.com/office/drawing/2014/main" id="{07D22CD4-7F86-495D-B381-7D706058B916}"/>
              </a:ext>
            </a:extLst>
          </p:cNvPr>
          <p:cNvCxnSpPr>
            <a:cxnSpLocks/>
          </p:cNvCxnSpPr>
          <p:nvPr userDrawn="1"/>
        </p:nvCxnSpPr>
        <p:spPr>
          <a:xfrm flipV="1">
            <a:off x="6765174" y="3984820"/>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2" name="Text Placeholder 3">
            <a:extLst>
              <a:ext uri="{FF2B5EF4-FFF2-40B4-BE49-F238E27FC236}">
                <a16:creationId xmlns:a16="http://schemas.microsoft.com/office/drawing/2014/main" id="{1BA0EB90-BA97-4A18-AD3D-1E839B636DEB}"/>
              </a:ext>
            </a:extLst>
          </p:cNvPr>
          <p:cNvSpPr>
            <a:spLocks noGrp="1"/>
          </p:cNvSpPr>
          <p:nvPr>
            <p:ph type="body" sz="quarter" idx="53"/>
          </p:nvPr>
        </p:nvSpPr>
        <p:spPr>
          <a:xfrm>
            <a:off x="4567432"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a:normAutofit/>
          </a:bodyPr>
          <a:lstStyle>
            <a:lvl1pPr marL="0" indent="0">
              <a:buNone/>
              <a:defRPr sz="1400">
                <a:solidFill>
                  <a:schemeClr val="tx2"/>
                </a:solidFill>
              </a:defRPr>
            </a:lvl1pPr>
          </a:lstStyle>
          <a:p>
            <a:pPr lvl="0"/>
            <a:r>
              <a:rPr lang="en-US" noProof="0" smtClean="0"/>
              <a:t>Edit Master text styles</a:t>
            </a:r>
          </a:p>
        </p:txBody>
      </p:sp>
      <p:sp>
        <p:nvSpPr>
          <p:cNvPr id="63" name="Oval 62">
            <a:extLst>
              <a:ext uri="{FF2B5EF4-FFF2-40B4-BE49-F238E27FC236}">
                <a16:creationId xmlns:a16="http://schemas.microsoft.com/office/drawing/2014/main" id="{ED057A87-963C-4F8A-BD4C-959BF8AF699B}"/>
              </a:ext>
            </a:extLst>
          </p:cNvPr>
          <p:cNvSpPr/>
          <p:nvPr userDrawn="1"/>
        </p:nvSpPr>
        <p:spPr>
          <a:xfrm>
            <a:off x="6714774" y="3930376"/>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64" name="Text Placeholder 2">
            <a:extLst>
              <a:ext uri="{FF2B5EF4-FFF2-40B4-BE49-F238E27FC236}">
                <a16:creationId xmlns:a16="http://schemas.microsoft.com/office/drawing/2014/main" id="{B6BAFE05-9EC0-4C3C-AB0F-89A83361452F}"/>
              </a:ext>
            </a:extLst>
          </p:cNvPr>
          <p:cNvSpPr>
            <a:spLocks noGrp="1"/>
          </p:cNvSpPr>
          <p:nvPr>
            <p:ph type="body" idx="54" hasCustomPrompt="1"/>
          </p:nvPr>
        </p:nvSpPr>
        <p:spPr>
          <a:xfrm>
            <a:off x="8350818" y="4992196"/>
            <a:ext cx="1625324"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Customer Title</a:t>
            </a:r>
          </a:p>
        </p:txBody>
      </p:sp>
      <p:sp>
        <p:nvSpPr>
          <p:cNvPr id="65" name="Text Placeholder 2">
            <a:extLst>
              <a:ext uri="{FF2B5EF4-FFF2-40B4-BE49-F238E27FC236}">
                <a16:creationId xmlns:a16="http://schemas.microsoft.com/office/drawing/2014/main" id="{290BF8E2-78CA-4427-9231-3C5EDC272DEE}"/>
              </a:ext>
            </a:extLst>
          </p:cNvPr>
          <p:cNvSpPr>
            <a:spLocks noGrp="1"/>
          </p:cNvSpPr>
          <p:nvPr>
            <p:ph type="body" idx="55" hasCustomPrompt="1"/>
          </p:nvPr>
        </p:nvSpPr>
        <p:spPr>
          <a:xfrm>
            <a:off x="8350818" y="4187128"/>
            <a:ext cx="1625324" cy="720726"/>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a:t>
            </a:r>
            <a:br>
              <a:rPr lang="en-US" noProof="0"/>
            </a:br>
            <a:r>
              <a:rPr lang="en-US" noProof="0"/>
              <a:t>text</a:t>
            </a:r>
          </a:p>
        </p:txBody>
      </p:sp>
      <p:sp>
        <p:nvSpPr>
          <p:cNvPr id="66" name="Picture Placeholder 2">
            <a:extLst>
              <a:ext uri="{FF2B5EF4-FFF2-40B4-BE49-F238E27FC236}">
                <a16:creationId xmlns:a16="http://schemas.microsoft.com/office/drawing/2014/main" id="{ACA8732F-AB9E-4253-BB5A-5ADD5BA9B153}"/>
              </a:ext>
            </a:extLst>
          </p:cNvPr>
          <p:cNvSpPr>
            <a:spLocks noGrp="1"/>
          </p:cNvSpPr>
          <p:nvPr>
            <p:ph type="pic" sz="quarter" idx="56"/>
          </p:nvPr>
        </p:nvSpPr>
        <p:spPr>
          <a:xfrm>
            <a:off x="9976142" y="4430694"/>
            <a:ext cx="1106424" cy="1106423"/>
          </a:xfrm>
          <a:prstGeom prst="ellipse">
            <a:avLst/>
          </a:prstGeom>
          <a:ln w="12700">
            <a:solidFill>
              <a:schemeClr val="bg1">
                <a:lumMod val="50000"/>
                <a:lumOff val="50000"/>
              </a:schemeClr>
            </a:solidFill>
          </a:ln>
        </p:spPr>
        <p:txBody>
          <a:bodyPr anchor="ctr" anchorCtr="0">
            <a:normAutofit/>
          </a:bodyPr>
          <a:lstStyle>
            <a:lvl1pPr marL="0" indent="0" algn="ctr">
              <a:buNone/>
              <a:defRPr sz="1400"/>
            </a:lvl1pPr>
          </a:lstStyle>
          <a:p>
            <a:r>
              <a:rPr lang="en-US" noProof="0" smtClean="0"/>
              <a:t>Click icon to add picture</a:t>
            </a:r>
            <a:endParaRPr lang="en-US" noProof="0" dirty="0"/>
          </a:p>
        </p:txBody>
      </p:sp>
      <p:cxnSp>
        <p:nvCxnSpPr>
          <p:cNvPr id="67" name="Straight Connector 66">
            <a:extLst>
              <a:ext uri="{FF2B5EF4-FFF2-40B4-BE49-F238E27FC236}">
                <a16:creationId xmlns:a16="http://schemas.microsoft.com/office/drawing/2014/main" id="{BB9A566A-8C97-4AE6-B9EF-701587499889}"/>
              </a:ext>
            </a:extLst>
          </p:cNvPr>
          <p:cNvCxnSpPr>
            <a:cxnSpLocks/>
          </p:cNvCxnSpPr>
          <p:nvPr userDrawn="1"/>
        </p:nvCxnSpPr>
        <p:spPr>
          <a:xfrm flipV="1">
            <a:off x="10529354" y="3980054"/>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8" name="Text Placeholder 3">
            <a:extLst>
              <a:ext uri="{FF2B5EF4-FFF2-40B4-BE49-F238E27FC236}">
                <a16:creationId xmlns:a16="http://schemas.microsoft.com/office/drawing/2014/main" id="{45B69021-5E85-4B37-B529-366AC57512FD}"/>
              </a:ext>
            </a:extLst>
          </p:cNvPr>
          <p:cNvSpPr>
            <a:spLocks noGrp="1"/>
          </p:cNvSpPr>
          <p:nvPr>
            <p:ph type="body" sz="quarter" idx="57"/>
          </p:nvPr>
        </p:nvSpPr>
        <p:spPr>
          <a:xfrm>
            <a:off x="8331612"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a:normAutofit/>
          </a:bodyPr>
          <a:lstStyle>
            <a:lvl1pPr marL="0" indent="0">
              <a:buNone/>
              <a:defRPr sz="1400">
                <a:solidFill>
                  <a:schemeClr val="tx2"/>
                </a:solidFill>
              </a:defRPr>
            </a:lvl1pPr>
          </a:lstStyle>
          <a:p>
            <a:pPr lvl="0"/>
            <a:r>
              <a:rPr lang="en-US" noProof="0" smtClean="0"/>
              <a:t>Edit Master text styles</a:t>
            </a:r>
          </a:p>
        </p:txBody>
      </p:sp>
      <p:sp>
        <p:nvSpPr>
          <p:cNvPr id="69" name="Oval 68">
            <a:extLst>
              <a:ext uri="{FF2B5EF4-FFF2-40B4-BE49-F238E27FC236}">
                <a16:creationId xmlns:a16="http://schemas.microsoft.com/office/drawing/2014/main" id="{E407CD49-808A-445A-96C0-E3083C9FB390}"/>
              </a:ext>
            </a:extLst>
          </p:cNvPr>
          <p:cNvSpPr/>
          <p:nvPr userDrawn="1"/>
        </p:nvSpPr>
        <p:spPr>
          <a:xfrm>
            <a:off x="10478954" y="3925610"/>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Tree>
    <p:extLst>
      <p:ext uri="{BB962C8B-B14F-4D97-AF65-F5344CB8AC3E}">
        <p14:creationId xmlns:p14="http://schemas.microsoft.com/office/powerpoint/2010/main" val="8641312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Content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1980591"/>
            <a:ext cx="4187903" cy="1177174"/>
          </a:xfrm>
        </p:spPr>
        <p:txBody>
          <a:bodyPr lIns="0" tIns="0" rIns="0" bIns="0" anchor="b">
            <a:normAutofit/>
          </a:bodyPr>
          <a:lstStyle>
            <a:lvl1pPr>
              <a:defRPr sz="3600"/>
            </a:lvl1pPr>
          </a:lstStyle>
          <a:p>
            <a:r>
              <a:rPr lang="en-US" noProof="0"/>
              <a:t>CASE STUDY</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610893"/>
            <a:ext cx="4168311" cy="1897530"/>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3319328"/>
            <a:ext cx="3866400" cy="100800"/>
            <a:chOff x="-1228304" y="3240138"/>
            <a:chExt cx="3866400" cy="100800"/>
          </a:xfrm>
        </p:grpSpPr>
        <p:cxnSp>
          <p:nvCxnSpPr>
            <p:cNvPr id="13" name="Straight Connector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816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537296"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
            <a:extLst>
              <a:ext uri="{FF2B5EF4-FFF2-40B4-BE49-F238E27FC236}">
                <a16:creationId xmlns:a16="http://schemas.microsoft.com/office/drawing/2014/main" id="{82DA762C-1D45-43AA-9DB3-3D8DBE3EACFE}"/>
              </a:ext>
            </a:extLst>
          </p:cNvPr>
          <p:cNvSpPr>
            <a:spLocks noGrp="1"/>
          </p:cNvSpPr>
          <p:nvPr>
            <p:ph type="body" idx="33" hasCustomPrompt="1"/>
          </p:nvPr>
        </p:nvSpPr>
        <p:spPr>
          <a:xfrm>
            <a:off x="5267325" y="1126345"/>
            <a:ext cx="6086475" cy="2662466"/>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8" name="Text Placeholder 2">
            <a:extLst>
              <a:ext uri="{FF2B5EF4-FFF2-40B4-BE49-F238E27FC236}">
                <a16:creationId xmlns:a16="http://schemas.microsoft.com/office/drawing/2014/main" id="{4C3C1BF4-C955-4D71-87E4-BE0F7B619575}"/>
              </a:ext>
            </a:extLst>
          </p:cNvPr>
          <p:cNvSpPr>
            <a:spLocks noGrp="1"/>
          </p:cNvSpPr>
          <p:nvPr>
            <p:ph type="body" idx="34" hasCustomPrompt="1"/>
          </p:nvPr>
        </p:nvSpPr>
        <p:spPr>
          <a:xfrm>
            <a:off x="5269967" y="3909256"/>
            <a:ext cx="6086475" cy="1822399"/>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Tree>
    <p:extLst>
      <p:ext uri="{BB962C8B-B14F-4D97-AF65-F5344CB8AC3E}">
        <p14:creationId xmlns:p14="http://schemas.microsoft.com/office/powerpoint/2010/main" val="22059565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bile Phone and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1294387"/>
            <a:ext cx="5314072" cy="569086"/>
          </a:xfrm>
        </p:spPr>
        <p:txBody>
          <a:bodyPr lIns="0" tIns="0" rIns="0" bIns="0" anchor="b">
            <a:normAutofit/>
          </a:bodyPr>
          <a:lstStyle>
            <a:lvl1pPr algn="l">
              <a:defRPr sz="3600"/>
            </a:lvl1pPr>
          </a:lstStyle>
          <a:p>
            <a:r>
              <a:rPr lang="en-US" noProof="0"/>
              <a:t>CLICK TO EDIT TITLE</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096000" y="2212679"/>
            <a:ext cx="5292725" cy="978407"/>
          </a:xfrm>
        </p:spPr>
        <p:txBody>
          <a:bodyPr lIns="0" tIns="0" rIns="0" bIns="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096000" y="1970230"/>
            <a:ext cx="6096000" cy="100800"/>
            <a:chOff x="646015" y="3248308"/>
            <a:chExt cx="3107749"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Text Placeholder 2">
            <a:extLst>
              <a:ext uri="{FF2B5EF4-FFF2-40B4-BE49-F238E27FC236}">
                <a16:creationId xmlns:a16="http://schemas.microsoft.com/office/drawing/2014/main" id="{ABD2EF23-562D-4049-92E3-48371C9E83A4}"/>
              </a:ext>
            </a:extLst>
          </p:cNvPr>
          <p:cNvSpPr>
            <a:spLocks noGrp="1"/>
          </p:cNvSpPr>
          <p:nvPr>
            <p:ph type="body" idx="30" hasCustomPrompt="1"/>
          </p:nvPr>
        </p:nvSpPr>
        <p:spPr>
          <a:xfrm>
            <a:off x="6098826" y="3335524"/>
            <a:ext cx="5311245" cy="2248846"/>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 name="Rectangle 2">
            <a:extLst>
              <a:ext uri="{FF2B5EF4-FFF2-40B4-BE49-F238E27FC236}">
                <a16:creationId xmlns:a16="http://schemas.microsoft.com/office/drawing/2014/main" id="{496B07E0-C579-4C5F-9AD4-6AF791562924}"/>
              </a:ext>
            </a:extLst>
          </p:cNvPr>
          <p:cNvSpPr/>
          <p:nvPr userDrawn="1"/>
        </p:nvSpPr>
        <p:spPr>
          <a:xfrm>
            <a:off x="963549" y="1819285"/>
            <a:ext cx="4306824" cy="3648456"/>
          </a:xfrm>
          <a:prstGeom prst="rect">
            <a:avLst/>
          </a:prstGeom>
          <a:blipFill>
            <a:blip r:embed="rId2">
              <a:extLst>
                <a:ext uri="{96DAC541-7B7A-43D3-8B79-37D633B846F1}">
                  <asvg:svgBlip xmlns:asvg="http://schemas.microsoft.com/office/drawing/2016/SVG/main" xmlns="" r:embed="rId3"/>
                </a:ext>
              </a:extLst>
            </a:blip>
            <a:srcRect/>
            <a:stretch>
              <a:fillRect t="-195" b="-19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1" name="Picture Placeholder 2">
            <a:extLst>
              <a:ext uri="{FF2B5EF4-FFF2-40B4-BE49-F238E27FC236}">
                <a16:creationId xmlns:a16="http://schemas.microsoft.com/office/drawing/2014/main" id="{D5639F99-011E-49CF-8ABD-A4DB4439FB47}"/>
              </a:ext>
            </a:extLst>
          </p:cNvPr>
          <p:cNvSpPr>
            <a:spLocks noGrp="1"/>
          </p:cNvSpPr>
          <p:nvPr>
            <p:ph type="pic" sz="quarter" idx="14"/>
          </p:nvPr>
        </p:nvSpPr>
        <p:spPr>
          <a:xfrm>
            <a:off x="3315505" y="1976894"/>
            <a:ext cx="1819656" cy="3108960"/>
          </a:xfrm>
          <a:ln w="25400">
            <a:solidFill>
              <a:schemeClr val="tx2"/>
            </a:solidFill>
          </a:ln>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22" name="Picture Placeholder 2">
            <a:extLst>
              <a:ext uri="{FF2B5EF4-FFF2-40B4-BE49-F238E27FC236}">
                <a16:creationId xmlns:a16="http://schemas.microsoft.com/office/drawing/2014/main" id="{028483B2-B562-448D-AEE1-556BC9366BBA}"/>
              </a:ext>
            </a:extLst>
          </p:cNvPr>
          <p:cNvSpPr>
            <a:spLocks noGrp="1"/>
          </p:cNvSpPr>
          <p:nvPr>
            <p:ph type="pic" sz="quarter" idx="31"/>
          </p:nvPr>
        </p:nvSpPr>
        <p:spPr>
          <a:xfrm>
            <a:off x="1102188" y="3517926"/>
            <a:ext cx="2057400" cy="1819656"/>
          </a:xfrm>
          <a:ln w="25400">
            <a:solidFill>
              <a:schemeClr val="tx2"/>
            </a:solidFill>
          </a:ln>
        </p:spPr>
        <p:txBody>
          <a:bodyPr anchor="ctr" anchorCtr="0">
            <a:normAutofit/>
          </a:bodyPr>
          <a:lstStyle>
            <a:lvl1pPr marL="0" indent="0" algn="ctr">
              <a:buNone/>
              <a:defRPr sz="1400"/>
            </a:lvl1pPr>
          </a:lstStyle>
          <a:p>
            <a:r>
              <a:rPr lang="en-US" noProof="0" smtClean="0"/>
              <a:t>Click icon to add picture</a:t>
            </a:r>
            <a:endParaRPr lang="en-US" noProof="0" dirty="0"/>
          </a:p>
        </p:txBody>
      </p:sp>
    </p:spTree>
    <p:extLst>
      <p:ext uri="{BB962C8B-B14F-4D97-AF65-F5344CB8AC3E}">
        <p14:creationId xmlns:p14="http://schemas.microsoft.com/office/powerpoint/2010/main" val="31957634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2737603-04DB-411C-B2D9-BDFF9AEE89D6}"/>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1" name="Text Placeholder 3">
            <a:extLst>
              <a:ext uri="{FF2B5EF4-FFF2-40B4-BE49-F238E27FC236}">
                <a16:creationId xmlns:a16="http://schemas.microsoft.com/office/drawing/2014/main" id="{605A03A4-E79C-49C5-A546-FF8E2D42E9D2}"/>
              </a:ext>
            </a:extLst>
          </p:cNvPr>
          <p:cNvSpPr>
            <a:spLocks noGrp="1"/>
          </p:cNvSpPr>
          <p:nvPr>
            <p:ph type="body" sz="half" idx="2"/>
          </p:nvPr>
        </p:nvSpPr>
        <p:spPr>
          <a:xfrm>
            <a:off x="883319" y="3054194"/>
            <a:ext cx="1645920" cy="618756"/>
          </a:xfrm>
        </p:spPr>
        <p:txBody>
          <a:bodyPr lIns="0" tIns="0" rIns="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22" name="Text Placeholder 3">
            <a:extLst>
              <a:ext uri="{FF2B5EF4-FFF2-40B4-BE49-F238E27FC236}">
                <a16:creationId xmlns:a16="http://schemas.microsoft.com/office/drawing/2014/main" id="{9EA27EF7-FC6B-496C-B737-B9219950367E}"/>
              </a:ext>
            </a:extLst>
          </p:cNvPr>
          <p:cNvSpPr>
            <a:spLocks noGrp="1"/>
          </p:cNvSpPr>
          <p:nvPr>
            <p:ph type="body" sz="half" idx="34" hasCustomPrompt="1"/>
          </p:nvPr>
        </p:nvSpPr>
        <p:spPr>
          <a:xfrm>
            <a:off x="1384584" y="2023761"/>
            <a:ext cx="2469965" cy="982274"/>
          </a:xfrm>
        </p:spPr>
        <p:txBody>
          <a:bodyPr lIns="0" rIns="0" bIns="0" anchor="ctr" anchorCtr="0">
            <a:normAutofit/>
          </a:bodyPr>
          <a:lstStyle>
            <a:lvl1pPr marL="0" indent="0">
              <a:spcBef>
                <a:spcPts val="0"/>
              </a:spcBef>
              <a:buNone/>
              <a:defRPr lang="en-US" sz="2000" b="1" kern="1200" dirty="0">
                <a:solidFill>
                  <a:schemeClr val="bg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3" name="Text Placeholder 3">
            <a:extLst>
              <a:ext uri="{FF2B5EF4-FFF2-40B4-BE49-F238E27FC236}">
                <a16:creationId xmlns:a16="http://schemas.microsoft.com/office/drawing/2014/main" id="{6C0E2C30-6E91-49DE-B7A1-6E32A19EC81D}"/>
              </a:ext>
            </a:extLst>
          </p:cNvPr>
          <p:cNvSpPr>
            <a:spLocks noGrp="1"/>
          </p:cNvSpPr>
          <p:nvPr>
            <p:ph type="body" sz="half" idx="36"/>
          </p:nvPr>
        </p:nvSpPr>
        <p:spPr>
          <a:xfrm>
            <a:off x="2596444" y="3054194"/>
            <a:ext cx="1389888" cy="618756"/>
          </a:xfrm>
        </p:spPr>
        <p:txBody>
          <a:bodyPr lIns="0" tIns="0" rIns="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smtClean="0"/>
              <a:t>Edit Master text styles</a:t>
            </a:r>
          </a:p>
        </p:txBody>
      </p:sp>
      <p:sp>
        <p:nvSpPr>
          <p:cNvPr id="24" name="Picture Placeholder 12">
            <a:extLst>
              <a:ext uri="{FF2B5EF4-FFF2-40B4-BE49-F238E27FC236}">
                <a16:creationId xmlns:a16="http://schemas.microsoft.com/office/drawing/2014/main" id="{70BE5E73-C067-492F-BE30-5E3DADAD40EF}"/>
              </a:ext>
            </a:extLst>
          </p:cNvPr>
          <p:cNvSpPr>
            <a:spLocks noGrp="1"/>
          </p:cNvSpPr>
          <p:nvPr>
            <p:ph type="pic" sz="quarter" idx="37"/>
          </p:nvPr>
        </p:nvSpPr>
        <p:spPr>
          <a:xfrm>
            <a:off x="875852" y="3731781"/>
            <a:ext cx="1636776" cy="1618488"/>
          </a:xfrm>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25" name="Picture Placeholder 12">
            <a:extLst>
              <a:ext uri="{FF2B5EF4-FFF2-40B4-BE49-F238E27FC236}">
                <a16:creationId xmlns:a16="http://schemas.microsoft.com/office/drawing/2014/main" id="{36A9B448-4FDC-41F7-941E-5BF5A129057A}"/>
              </a:ext>
            </a:extLst>
          </p:cNvPr>
          <p:cNvSpPr>
            <a:spLocks noGrp="1"/>
          </p:cNvSpPr>
          <p:nvPr>
            <p:ph type="pic" sz="quarter" idx="38"/>
          </p:nvPr>
        </p:nvSpPr>
        <p:spPr>
          <a:xfrm>
            <a:off x="2499831" y="3731781"/>
            <a:ext cx="1636776" cy="1618488"/>
          </a:xfrm>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26" name="Text Placeholder 3">
            <a:extLst>
              <a:ext uri="{FF2B5EF4-FFF2-40B4-BE49-F238E27FC236}">
                <a16:creationId xmlns:a16="http://schemas.microsoft.com/office/drawing/2014/main" id="{90B3A413-8776-4B3B-931F-C132DAB3A425}"/>
              </a:ext>
            </a:extLst>
          </p:cNvPr>
          <p:cNvSpPr>
            <a:spLocks noGrp="1"/>
          </p:cNvSpPr>
          <p:nvPr>
            <p:ph type="body" sz="half" idx="39"/>
          </p:nvPr>
        </p:nvSpPr>
        <p:spPr>
          <a:xfrm>
            <a:off x="4940427" y="3054194"/>
            <a:ext cx="2113508" cy="618756"/>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smtClean="0"/>
              <a:t>Edit Master text styles</a:t>
            </a:r>
          </a:p>
        </p:txBody>
      </p:sp>
      <p:sp>
        <p:nvSpPr>
          <p:cNvPr id="27" name="Text Placeholder 3">
            <a:extLst>
              <a:ext uri="{FF2B5EF4-FFF2-40B4-BE49-F238E27FC236}">
                <a16:creationId xmlns:a16="http://schemas.microsoft.com/office/drawing/2014/main" id="{BAD0CCD5-B712-4DB2-BFE3-4D3461B29F6D}"/>
              </a:ext>
            </a:extLst>
          </p:cNvPr>
          <p:cNvSpPr>
            <a:spLocks noGrp="1"/>
          </p:cNvSpPr>
          <p:nvPr>
            <p:ph type="body" sz="half" idx="40" hasCustomPrompt="1"/>
          </p:nvPr>
        </p:nvSpPr>
        <p:spPr>
          <a:xfrm>
            <a:off x="5494328" y="2023761"/>
            <a:ext cx="1943702" cy="982274"/>
          </a:xfrm>
        </p:spPr>
        <p:txBody>
          <a:bodyPr lIns="0" rIns="0" bIns="0" anchor="ctr" anchorCtr="0">
            <a:normAutofit/>
          </a:bodyPr>
          <a:lstStyle>
            <a:lvl1pPr marL="0" indent="0">
              <a:spcBef>
                <a:spcPts val="0"/>
              </a:spcBef>
              <a:buNone/>
              <a:defRPr lang="en-US" sz="2000" b="1" kern="1200" dirty="0">
                <a:solidFill>
                  <a:schemeClr val="bg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8" name="Picture Placeholder 12">
            <a:extLst>
              <a:ext uri="{FF2B5EF4-FFF2-40B4-BE49-F238E27FC236}">
                <a16:creationId xmlns:a16="http://schemas.microsoft.com/office/drawing/2014/main" id="{64125935-B0D3-4ABD-9BBA-A60E46D2C55C}"/>
              </a:ext>
            </a:extLst>
          </p:cNvPr>
          <p:cNvSpPr>
            <a:spLocks noGrp="1"/>
          </p:cNvSpPr>
          <p:nvPr>
            <p:ph type="pic" sz="quarter" idx="43"/>
          </p:nvPr>
        </p:nvSpPr>
        <p:spPr>
          <a:xfrm>
            <a:off x="4946407" y="3731781"/>
            <a:ext cx="2048256" cy="896112"/>
          </a:xfrm>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29" name="Text Placeholder 3">
            <a:extLst>
              <a:ext uri="{FF2B5EF4-FFF2-40B4-BE49-F238E27FC236}">
                <a16:creationId xmlns:a16="http://schemas.microsoft.com/office/drawing/2014/main" id="{47D3BA4D-FA26-44C8-B927-E42CC8E67B79}"/>
              </a:ext>
            </a:extLst>
          </p:cNvPr>
          <p:cNvSpPr>
            <a:spLocks noGrp="1"/>
          </p:cNvSpPr>
          <p:nvPr>
            <p:ph type="body" sz="half" idx="45"/>
          </p:nvPr>
        </p:nvSpPr>
        <p:spPr>
          <a:xfrm>
            <a:off x="7900319" y="3054194"/>
            <a:ext cx="2197045" cy="618756"/>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smtClean="0"/>
              <a:t>Edit Master text styles</a:t>
            </a:r>
          </a:p>
        </p:txBody>
      </p:sp>
      <p:sp>
        <p:nvSpPr>
          <p:cNvPr id="30" name="Text Placeholder 3">
            <a:extLst>
              <a:ext uri="{FF2B5EF4-FFF2-40B4-BE49-F238E27FC236}">
                <a16:creationId xmlns:a16="http://schemas.microsoft.com/office/drawing/2014/main" id="{2D2A84D7-2523-470B-A3C0-0140355D4F68}"/>
              </a:ext>
            </a:extLst>
          </p:cNvPr>
          <p:cNvSpPr>
            <a:spLocks noGrp="1"/>
          </p:cNvSpPr>
          <p:nvPr>
            <p:ph type="body" sz="half" idx="46" hasCustomPrompt="1"/>
          </p:nvPr>
        </p:nvSpPr>
        <p:spPr>
          <a:xfrm>
            <a:off x="8454220" y="2023761"/>
            <a:ext cx="1943702" cy="982274"/>
          </a:xfrm>
        </p:spPr>
        <p:txBody>
          <a:bodyPr lIns="0" rIns="0" bIns="0" anchor="ctr" anchorCtr="0">
            <a:normAutofit/>
          </a:bodyPr>
          <a:lstStyle>
            <a:lvl1pPr marL="0" indent="0">
              <a:spcBef>
                <a:spcPts val="0"/>
              </a:spcBef>
              <a:buNone/>
              <a:defRPr lang="en-US" sz="2000" b="1" kern="1200" dirty="0">
                <a:solidFill>
                  <a:schemeClr val="bg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32" name="Text Placeholder 3">
            <a:extLst>
              <a:ext uri="{FF2B5EF4-FFF2-40B4-BE49-F238E27FC236}">
                <a16:creationId xmlns:a16="http://schemas.microsoft.com/office/drawing/2014/main" id="{55D1A91B-BB99-4DC7-B8F5-55514B49A9D1}"/>
              </a:ext>
            </a:extLst>
          </p:cNvPr>
          <p:cNvSpPr>
            <a:spLocks noGrp="1"/>
          </p:cNvSpPr>
          <p:nvPr>
            <p:ph type="body" sz="half" idx="49"/>
          </p:nvPr>
        </p:nvSpPr>
        <p:spPr>
          <a:xfrm>
            <a:off x="7900319" y="4671712"/>
            <a:ext cx="2223939"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smtClean="0"/>
              <a:t>Edit Master text styles</a:t>
            </a:r>
          </a:p>
        </p:txBody>
      </p:sp>
      <p:sp>
        <p:nvSpPr>
          <p:cNvPr id="33" name="Text Placeholder 3">
            <a:extLst>
              <a:ext uri="{FF2B5EF4-FFF2-40B4-BE49-F238E27FC236}">
                <a16:creationId xmlns:a16="http://schemas.microsoft.com/office/drawing/2014/main" id="{FFAB2C75-BBBF-4A4D-A633-7CEFFABAFE32}"/>
              </a:ext>
            </a:extLst>
          </p:cNvPr>
          <p:cNvSpPr>
            <a:spLocks noGrp="1"/>
          </p:cNvSpPr>
          <p:nvPr>
            <p:ph type="body" sz="half" idx="51"/>
          </p:nvPr>
        </p:nvSpPr>
        <p:spPr>
          <a:xfrm>
            <a:off x="4940427" y="4830765"/>
            <a:ext cx="2048256"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smtClean="0"/>
              <a:t>Edit Master text styles</a:t>
            </a:r>
          </a:p>
        </p:txBody>
      </p:sp>
      <p:sp>
        <p:nvSpPr>
          <p:cNvPr id="34" name="Text Placeholder 7">
            <a:extLst>
              <a:ext uri="{FF2B5EF4-FFF2-40B4-BE49-F238E27FC236}">
                <a16:creationId xmlns:a16="http://schemas.microsoft.com/office/drawing/2014/main" id="{83CD3289-0FBC-4854-8EB2-ADD41F89CA4F}"/>
              </a:ext>
            </a:extLst>
          </p:cNvPr>
          <p:cNvSpPr>
            <a:spLocks noGrp="1"/>
          </p:cNvSpPr>
          <p:nvPr>
            <p:ph type="body" sz="quarter" idx="25" hasCustomPrompt="1"/>
          </p:nvPr>
        </p:nvSpPr>
        <p:spPr>
          <a:xfrm>
            <a:off x="823358" y="2023413"/>
            <a:ext cx="558402" cy="896112"/>
          </a:xfrm>
        </p:spPr>
        <p:txBody>
          <a:bodyPr lIns="0" tIns="0" rIns="0" bIns="0">
            <a:noAutofit/>
          </a:bodyPr>
          <a:lstStyle>
            <a:lvl1pPr marL="0" indent="0" algn="l">
              <a:buNone/>
              <a:defRPr sz="7000" b="1">
                <a:ln>
                  <a:solidFill>
                    <a:schemeClr val="tx1"/>
                  </a:solidFill>
                </a:ln>
                <a:noFill/>
                <a:latin typeface="+mj-lt"/>
                <a:ea typeface="Tahoma" panose="020B0604030504040204" pitchFamily="34" charset="0"/>
                <a:cs typeface="Tahoma" panose="020B0604030504040204" pitchFamily="34" charset="0"/>
              </a:defRPr>
            </a:lvl1pPr>
          </a:lstStyle>
          <a:p>
            <a:pPr lvl="0"/>
            <a:r>
              <a:rPr lang="en-US" noProof="0"/>
              <a:t>1</a:t>
            </a:r>
          </a:p>
        </p:txBody>
      </p:sp>
      <p:sp>
        <p:nvSpPr>
          <p:cNvPr id="36" name="Text Placeholder 7">
            <a:extLst>
              <a:ext uri="{FF2B5EF4-FFF2-40B4-BE49-F238E27FC236}">
                <a16:creationId xmlns:a16="http://schemas.microsoft.com/office/drawing/2014/main" id="{2F18CD59-6602-4DEC-9B12-412E6BAF9283}"/>
              </a:ext>
            </a:extLst>
          </p:cNvPr>
          <p:cNvSpPr>
            <a:spLocks noGrp="1"/>
          </p:cNvSpPr>
          <p:nvPr>
            <p:ph type="body" sz="quarter" idx="52" hasCustomPrompt="1"/>
          </p:nvPr>
        </p:nvSpPr>
        <p:spPr>
          <a:xfrm>
            <a:off x="4912823" y="1999493"/>
            <a:ext cx="558402" cy="896112"/>
          </a:xfrm>
        </p:spPr>
        <p:txBody>
          <a:bodyPr lIns="0" tIns="0" rIns="0" bIns="0">
            <a:noAutofit/>
          </a:bodyPr>
          <a:lstStyle>
            <a:lvl1pPr marL="0" indent="0" algn="l">
              <a:buNone/>
              <a:defRPr lang="ru-RU" sz="7000" b="1" kern="1200" dirty="0">
                <a:ln>
                  <a:solidFill>
                    <a:schemeClr val="tx1"/>
                  </a:solidFill>
                </a:ln>
                <a:noFill/>
                <a:latin typeface="+mj-lt"/>
                <a:ea typeface="Tahoma" panose="020B0604030504040204" pitchFamily="34" charset="0"/>
                <a:cs typeface="Tahoma" panose="020B060403050404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noProof="0"/>
              <a:t>1</a:t>
            </a:r>
          </a:p>
        </p:txBody>
      </p:sp>
      <p:sp>
        <p:nvSpPr>
          <p:cNvPr id="37" name="Text Placeholder 7">
            <a:extLst>
              <a:ext uri="{FF2B5EF4-FFF2-40B4-BE49-F238E27FC236}">
                <a16:creationId xmlns:a16="http://schemas.microsoft.com/office/drawing/2014/main" id="{88B09568-0B94-4B51-BE65-A72C65C3D7DA}"/>
              </a:ext>
            </a:extLst>
          </p:cNvPr>
          <p:cNvSpPr>
            <a:spLocks noGrp="1"/>
          </p:cNvSpPr>
          <p:nvPr>
            <p:ph type="body" sz="quarter" idx="53" hasCustomPrompt="1"/>
          </p:nvPr>
        </p:nvSpPr>
        <p:spPr>
          <a:xfrm>
            <a:off x="7873424" y="2002966"/>
            <a:ext cx="558402" cy="896112"/>
          </a:xfrm>
        </p:spPr>
        <p:txBody>
          <a:bodyPr lIns="0" tIns="0" rIns="0" bIns="0">
            <a:noAutofit/>
          </a:bodyPr>
          <a:lstStyle>
            <a:lvl1pPr marL="0" indent="0" algn="l">
              <a:buNone/>
              <a:defRPr lang="ru-RU" sz="7000" b="1" kern="1200" dirty="0">
                <a:ln>
                  <a:solidFill>
                    <a:schemeClr val="tx1"/>
                  </a:solidFill>
                </a:ln>
                <a:noFill/>
                <a:latin typeface="+mj-lt"/>
                <a:ea typeface="Tahoma" panose="020B0604030504040204" pitchFamily="34" charset="0"/>
                <a:cs typeface="Tahoma" panose="020B060403050404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noProof="0"/>
              <a:t>1</a:t>
            </a:r>
          </a:p>
        </p:txBody>
      </p:sp>
      <p:sp>
        <p:nvSpPr>
          <p:cNvPr id="40" name="Text Placeholder 3">
            <a:extLst>
              <a:ext uri="{FF2B5EF4-FFF2-40B4-BE49-F238E27FC236}">
                <a16:creationId xmlns:a16="http://schemas.microsoft.com/office/drawing/2014/main" id="{315834F5-9ACD-4898-B96E-8C732881FF01}"/>
              </a:ext>
            </a:extLst>
          </p:cNvPr>
          <p:cNvSpPr>
            <a:spLocks noGrp="1"/>
          </p:cNvSpPr>
          <p:nvPr>
            <p:ph type="body" sz="half" idx="50"/>
          </p:nvPr>
        </p:nvSpPr>
        <p:spPr>
          <a:xfrm>
            <a:off x="2359124" y="5706529"/>
            <a:ext cx="8993089" cy="365122"/>
          </a:xfrm>
        </p:spPr>
        <p:txBody>
          <a:bodyPr lIns="0" tIns="0" rIns="0" bIns="0" anchor="t" anchorCtr="0">
            <a:normAutofit/>
          </a:bodyPr>
          <a:lstStyle>
            <a:lvl1pPr marL="0" indent="0" algn="r">
              <a:lnSpc>
                <a:spcPct val="100000"/>
              </a:lnSpc>
              <a:spcBef>
                <a:spcPts val="0"/>
              </a:spcBef>
              <a:buNone/>
              <a:defRPr lang="en-US" sz="1400" i="0" kern="120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38" name="Title 1">
            <a:extLst>
              <a:ext uri="{FF2B5EF4-FFF2-40B4-BE49-F238E27FC236}">
                <a16:creationId xmlns:a16="http://schemas.microsoft.com/office/drawing/2014/main" id="{7E5CF6DE-4761-4BA5-A429-30AC8BBAD45B}"/>
              </a:ext>
            </a:extLst>
          </p:cNvPr>
          <p:cNvSpPr>
            <a:spLocks noGrp="1"/>
          </p:cNvSpPr>
          <p:nvPr>
            <p:ph type="title" hasCustomPrompt="1"/>
          </p:nvPr>
        </p:nvSpPr>
        <p:spPr>
          <a:xfrm>
            <a:off x="839789" y="780001"/>
            <a:ext cx="10512424" cy="606677"/>
          </a:xfrm>
        </p:spPr>
        <p:txBody>
          <a:bodyPr lIns="0" tIns="0" rIns="0" bIns="0" anchor="t" anchorCtr="0">
            <a:normAutofit/>
          </a:bodyPr>
          <a:lstStyle>
            <a:lvl1pPr marL="0" algn="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HOW TO USE THIS TEMPLATE</a:t>
            </a:r>
          </a:p>
        </p:txBody>
      </p:sp>
      <p:sp>
        <p:nvSpPr>
          <p:cNvPr id="41" name="Picture Placeholder 9">
            <a:extLst>
              <a:ext uri="{FF2B5EF4-FFF2-40B4-BE49-F238E27FC236}">
                <a16:creationId xmlns:a16="http://schemas.microsoft.com/office/drawing/2014/main" id="{8A4896B5-1C5E-47F0-8F0C-4EF97E356C86}"/>
              </a:ext>
            </a:extLst>
          </p:cNvPr>
          <p:cNvSpPr>
            <a:spLocks noGrp="1"/>
          </p:cNvSpPr>
          <p:nvPr>
            <p:ph type="pic" sz="quarter" idx="13"/>
          </p:nvPr>
        </p:nvSpPr>
        <p:spPr>
          <a:xfrm>
            <a:off x="7900319" y="3779907"/>
            <a:ext cx="1481328" cy="758952"/>
          </a:xfrm>
        </p:spPr>
        <p:txBody>
          <a:bodyPr anchor="ctr" anchorCtr="0">
            <a:normAutofit/>
          </a:bodyPr>
          <a:lstStyle>
            <a:lvl1pPr marL="0" indent="0" algn="ctr">
              <a:buNone/>
              <a:defRPr sz="1400"/>
            </a:lvl1pPr>
          </a:lstStyle>
          <a:p>
            <a:r>
              <a:rPr lang="en-US" noProof="0" smtClean="0"/>
              <a:t>Click icon to add picture</a:t>
            </a:r>
            <a:endParaRPr lang="en-US" noProof="0" dirty="0"/>
          </a:p>
        </p:txBody>
      </p:sp>
      <p:grpSp>
        <p:nvGrpSpPr>
          <p:cNvPr id="31" name="Group 30">
            <a:extLst>
              <a:ext uri="{FF2B5EF4-FFF2-40B4-BE49-F238E27FC236}">
                <a16:creationId xmlns:a16="http://schemas.microsoft.com/office/drawing/2014/main" id="{D87F4783-C8BA-411C-A188-4A4DAED10C02}"/>
              </a:ext>
            </a:extLst>
          </p:cNvPr>
          <p:cNvGrpSpPr/>
          <p:nvPr userDrawn="1"/>
        </p:nvGrpSpPr>
        <p:grpSpPr>
          <a:xfrm flipH="1">
            <a:off x="4416000" y="1375202"/>
            <a:ext cx="7776000" cy="100800"/>
            <a:chOff x="-322289" y="3240138"/>
            <a:chExt cx="5070122" cy="100800"/>
          </a:xfrm>
        </p:grpSpPr>
        <p:cxnSp>
          <p:nvCxnSpPr>
            <p:cNvPr id="39" name="Straight Connector 38">
              <a:extLst>
                <a:ext uri="{FF2B5EF4-FFF2-40B4-BE49-F238E27FC236}">
                  <a16:creationId xmlns:a16="http://schemas.microsoft.com/office/drawing/2014/main" id="{959A2713-966D-4694-A067-D6BE1B2986D1}"/>
                </a:ext>
              </a:extLst>
            </p:cNvPr>
            <p:cNvCxnSpPr>
              <a:cxnSpLocks/>
            </p:cNvCxnSpPr>
            <p:nvPr userDrawn="1"/>
          </p:nvCxnSpPr>
          <p:spPr>
            <a:xfrm>
              <a:off x="-322289" y="3290538"/>
              <a:ext cx="507012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FCA15F19-C2FE-4F13-9359-69E884CA83B9}"/>
                </a:ext>
              </a:extLst>
            </p:cNvPr>
            <p:cNvSpPr/>
            <p:nvPr userDrawn="1"/>
          </p:nvSpPr>
          <p:spPr>
            <a:xfrm>
              <a:off x="4682109"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32535776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8196A9-689D-4410-BFC0-7ACB19755A0C}"/>
              </a:ext>
            </a:extLst>
          </p:cNvPr>
          <p:cNvSpPr/>
          <p:nvPr userDrawn="1"/>
        </p:nvSpPr>
        <p:spPr>
          <a:xfrm>
            <a:off x="0" y="0"/>
            <a:ext cx="12192000" cy="4416552"/>
          </a:xfrm>
          <a:prstGeom prst="rect">
            <a:avLst/>
          </a:prstGeom>
          <a:blipFill>
            <a:blip r:embed="rId2"/>
            <a:srcRect/>
            <a:stretch>
              <a:fillRect l="-842" r="-8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a:extLst>
              <a:ext uri="{FF2B5EF4-FFF2-40B4-BE49-F238E27FC236}">
                <a16:creationId xmlns:a16="http://schemas.microsoft.com/office/drawing/2014/main" id="{129BFEAD-57CF-438A-8084-C5AC7F47E544}"/>
              </a:ext>
            </a:extLst>
          </p:cNvPr>
          <p:cNvSpPr>
            <a:spLocks noGrp="1"/>
          </p:cNvSpPr>
          <p:nvPr>
            <p:ph type="ctrTitle" hasCustomPrompt="1"/>
          </p:nvPr>
        </p:nvSpPr>
        <p:spPr>
          <a:xfrm>
            <a:off x="1524000" y="2462986"/>
            <a:ext cx="9144000" cy="1786094"/>
          </a:xfrm>
        </p:spPr>
        <p:txBody>
          <a:bodyPr anchor="b"/>
          <a:lstStyle>
            <a:lvl1pPr algn="ctr">
              <a:defRPr sz="6000"/>
            </a:lvl1pPr>
          </a:lstStyle>
          <a:p>
            <a:r>
              <a:rPr lang="en-US" noProof="0"/>
              <a:t>CLICK TO EDIT MASTER TITLE STYLE</a:t>
            </a:r>
          </a:p>
        </p:txBody>
      </p:sp>
      <p:sp>
        <p:nvSpPr>
          <p:cNvPr id="4" name="Date Placeholder 3">
            <a:extLst>
              <a:ext uri="{FF2B5EF4-FFF2-40B4-BE49-F238E27FC236}">
                <a16:creationId xmlns:a16="http://schemas.microsoft.com/office/drawing/2014/main" id="{7E17A3CB-B083-4E49-9123-A5E47559DCDB}"/>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A8C4102C-4609-416C-A808-0FFE0051DAA1}"/>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D7BCC5D-6F2C-472F-BD4C-4096793DFC2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7" name="Rectangle 6">
            <a:extLst>
              <a:ext uri="{FF2B5EF4-FFF2-40B4-BE49-F238E27FC236}">
                <a16:creationId xmlns:a16="http://schemas.microsoft.com/office/drawing/2014/main" id="{7BE854BB-FA44-4CAB-85DF-F5C412560348}"/>
              </a:ext>
            </a:extLst>
          </p:cNvPr>
          <p:cNvSpPr/>
          <p:nvPr userDrawn="1"/>
        </p:nvSpPr>
        <p:spPr>
          <a:xfrm>
            <a:off x="0" y="4416552"/>
            <a:ext cx="12192000" cy="2441448"/>
          </a:xfrm>
          <a:prstGeom prst="rect">
            <a:avLst/>
          </a:prstGeom>
          <a:gradFill flip="none" rotWithShape="1">
            <a:gsLst>
              <a:gs pos="0">
                <a:schemeClr val="accent2"/>
              </a:gs>
              <a:gs pos="34000">
                <a:srgbClr val="0F1722"/>
              </a:gs>
              <a:gs pos="69000">
                <a:srgbClr val="0F1722"/>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Subtitle 2">
            <a:extLst>
              <a:ext uri="{FF2B5EF4-FFF2-40B4-BE49-F238E27FC236}">
                <a16:creationId xmlns:a16="http://schemas.microsoft.com/office/drawing/2014/main" id="{389BFFF1-5465-4317-B9DB-C23A5B1D76EF}"/>
              </a:ext>
            </a:extLst>
          </p:cNvPr>
          <p:cNvSpPr>
            <a:spLocks noGrp="1"/>
          </p:cNvSpPr>
          <p:nvPr>
            <p:ph type="subTitle" idx="1"/>
          </p:nvPr>
        </p:nvSpPr>
        <p:spPr>
          <a:xfrm>
            <a:off x="1524000" y="4734696"/>
            <a:ext cx="9144000" cy="459798"/>
          </a:xfrm>
        </p:spPr>
        <p:txBody>
          <a:bodyPr lIns="0" tIns="0" rIns="0" bIns="0">
            <a:normAutofit/>
          </a:bodyPr>
          <a:lstStyle>
            <a:lvl1pPr marL="0" indent="0" algn="ctr">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grpSp>
        <p:nvGrpSpPr>
          <p:cNvPr id="15" name="Group 14">
            <a:extLst>
              <a:ext uri="{FF2B5EF4-FFF2-40B4-BE49-F238E27FC236}">
                <a16:creationId xmlns:a16="http://schemas.microsoft.com/office/drawing/2014/main" id="{676B4374-8F24-43DE-860D-E5C6EA850AB4}"/>
              </a:ext>
            </a:extLst>
          </p:cNvPr>
          <p:cNvGrpSpPr/>
          <p:nvPr userDrawn="1"/>
        </p:nvGrpSpPr>
        <p:grpSpPr>
          <a:xfrm>
            <a:off x="3619265" y="2253996"/>
            <a:ext cx="4953471" cy="100584"/>
            <a:chOff x="3631692" y="2253996"/>
            <a:chExt cx="4953471" cy="100584"/>
          </a:xfrm>
        </p:grpSpPr>
        <p:sp>
          <p:nvSpPr>
            <p:cNvPr id="11" name="Oval 10">
              <a:extLst>
                <a:ext uri="{FF2B5EF4-FFF2-40B4-BE49-F238E27FC236}">
                  <a16:creationId xmlns:a16="http://schemas.microsoft.com/office/drawing/2014/main" id="{585C7755-9394-4129-AB48-1AC32DA80C75}"/>
                </a:ext>
              </a:extLst>
            </p:cNvPr>
            <p:cNvSpPr/>
            <p:nvPr userDrawn="1"/>
          </p:nvSpPr>
          <p:spPr>
            <a:xfrm>
              <a:off x="3631692"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3" name="Straight Connector 12">
              <a:extLst>
                <a:ext uri="{FF2B5EF4-FFF2-40B4-BE49-F238E27FC236}">
                  <a16:creationId xmlns:a16="http://schemas.microsoft.com/office/drawing/2014/main" id="{64C71ABE-575A-48CF-82B1-EDE8535F3993}"/>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3C1EA63-78B2-4715-B4DC-63D98AC7F354}"/>
                </a:ext>
              </a:extLst>
            </p:cNvPr>
            <p:cNvSpPr/>
            <p:nvPr userDrawn="1"/>
          </p:nvSpPr>
          <p:spPr>
            <a:xfrm>
              <a:off x="8484579"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6" name="Group 15">
            <a:extLst>
              <a:ext uri="{FF2B5EF4-FFF2-40B4-BE49-F238E27FC236}">
                <a16:creationId xmlns:a16="http://schemas.microsoft.com/office/drawing/2014/main" id="{E9BB74A1-0BEA-4AD8-8138-0641A45D8B40}"/>
              </a:ext>
            </a:extLst>
          </p:cNvPr>
          <p:cNvGrpSpPr/>
          <p:nvPr userDrawn="1"/>
        </p:nvGrpSpPr>
        <p:grpSpPr>
          <a:xfrm>
            <a:off x="4652581" y="5305363"/>
            <a:ext cx="2886839" cy="100584"/>
            <a:chOff x="3631690" y="2253996"/>
            <a:chExt cx="5028467" cy="100584"/>
          </a:xfrm>
        </p:grpSpPr>
        <p:sp>
          <p:nvSpPr>
            <p:cNvPr id="17" name="Oval 16">
              <a:extLst>
                <a:ext uri="{FF2B5EF4-FFF2-40B4-BE49-F238E27FC236}">
                  <a16:creationId xmlns:a16="http://schemas.microsoft.com/office/drawing/2014/main" id="{73D0026E-5270-4C52-A1AF-5631E8192DCD}"/>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A6085D92-5F70-4097-A2FF-C15B13788D08}"/>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BE68EB6C-48D0-4EBF-8541-926D16790F52}"/>
                </a:ext>
              </a:extLst>
            </p:cNvPr>
            <p:cNvSpPr/>
            <p:nvPr userDrawn="1"/>
          </p:nvSpPr>
          <p:spPr>
            <a:xfrm>
              <a:off x="8484578"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13641896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015858-8549-49EA-BB83-070E0D9D4890}"/>
              </a:ext>
            </a:extLst>
          </p:cNvPr>
          <p:cNvSpPr/>
          <p:nvPr userDrawn="1"/>
        </p:nvSpPr>
        <p:spPr>
          <a:xfrm>
            <a:off x="6083808" y="0"/>
            <a:ext cx="6108192" cy="6858000"/>
          </a:xfrm>
          <a:prstGeom prst="rect">
            <a:avLst/>
          </a:prstGeom>
          <a:gradFill flip="none" rotWithShape="1">
            <a:gsLst>
              <a:gs pos="0">
                <a:schemeClr val="accent2"/>
              </a:gs>
              <a:gs pos="36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206FBAC-B8FD-4768-B682-E0B93BA33105}"/>
              </a:ext>
            </a:extLst>
          </p:cNvPr>
          <p:cNvSpPr>
            <a:spLocks noGrp="1"/>
          </p:cNvSpPr>
          <p:nvPr>
            <p:ph type="title" hasCustomPrompt="1"/>
          </p:nvPr>
        </p:nvSpPr>
        <p:spPr>
          <a:xfrm>
            <a:off x="6769768" y="2133599"/>
            <a:ext cx="4618957" cy="2492461"/>
          </a:xfrm>
        </p:spPr>
        <p:txBody>
          <a:bodyPr lIns="0" tIns="0" rIns="0" bIns="0" anchor="b" anchorCtr="0">
            <a:noAutofit/>
          </a:bodyPr>
          <a:lstStyle>
            <a:lvl1pPr>
              <a:defRPr sz="6000"/>
            </a:lvl1pPr>
          </a:lstStyle>
          <a:p>
            <a:r>
              <a:rPr lang="en-US" noProof="0"/>
              <a:t>PITCH</a:t>
            </a:r>
            <a:br>
              <a:rPr lang="en-US" noProof="0"/>
            </a:br>
            <a:r>
              <a:rPr lang="en-US" noProof="0"/>
              <a:t>DECK</a:t>
            </a:r>
            <a:br>
              <a:rPr lang="en-US" noProof="0"/>
            </a:br>
            <a:r>
              <a:rPr lang="en-US" noProof="0"/>
              <a:t>TITLE</a:t>
            </a:r>
          </a:p>
        </p:txBody>
      </p:sp>
      <p:sp>
        <p:nvSpPr>
          <p:cNvPr id="4" name="Date Placeholder 3">
            <a:extLst>
              <a:ext uri="{FF2B5EF4-FFF2-40B4-BE49-F238E27FC236}">
                <a16:creationId xmlns:a16="http://schemas.microsoft.com/office/drawing/2014/main" id="{2472534F-03A6-408A-9BF1-303D0A440BA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0A24E181-0C50-4F43-A5A7-6FDD1500C708}"/>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13A749CC-EB55-4FEF-AA4C-9A9C6E2AA9C0}"/>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grpSp>
        <p:nvGrpSpPr>
          <p:cNvPr id="9" name="Group 8">
            <a:extLst>
              <a:ext uri="{FF2B5EF4-FFF2-40B4-BE49-F238E27FC236}">
                <a16:creationId xmlns:a16="http://schemas.microsoft.com/office/drawing/2014/main" id="{6F3E26A6-6962-4A35-AA86-805537D45296}"/>
              </a:ext>
            </a:extLst>
          </p:cNvPr>
          <p:cNvGrpSpPr/>
          <p:nvPr userDrawn="1"/>
        </p:nvGrpSpPr>
        <p:grpSpPr>
          <a:xfrm>
            <a:off x="6769768" y="1947412"/>
            <a:ext cx="2520148" cy="102440"/>
            <a:chOff x="3631690" y="2252140"/>
            <a:chExt cx="4389743" cy="102440"/>
          </a:xfrm>
        </p:grpSpPr>
        <p:sp>
          <p:nvSpPr>
            <p:cNvPr id="10" name="Oval 9">
              <a:extLst>
                <a:ext uri="{FF2B5EF4-FFF2-40B4-BE49-F238E27FC236}">
                  <a16:creationId xmlns:a16="http://schemas.microsoft.com/office/drawing/2014/main" id="{681504C4-12AC-4251-8E47-0089784BDB9B}"/>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1" name="Straight Connector 10">
              <a:extLst>
                <a:ext uri="{FF2B5EF4-FFF2-40B4-BE49-F238E27FC236}">
                  <a16:creationId xmlns:a16="http://schemas.microsoft.com/office/drawing/2014/main" id="{192040D0-01C2-4643-8F84-3B8F334E545C}"/>
                </a:ext>
              </a:extLst>
            </p:cNvPr>
            <p:cNvCxnSpPr/>
            <p:nvPr userDrawn="1"/>
          </p:nvCxnSpPr>
          <p:spPr>
            <a:xfrm>
              <a:off x="3681984" y="2307679"/>
              <a:ext cx="4201365"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ED601E9-2BFC-460B-A2A8-69A787A4988E}"/>
                </a:ext>
              </a:extLst>
            </p:cNvPr>
            <p:cNvSpPr/>
            <p:nvPr userDrawn="1"/>
          </p:nvSpPr>
          <p:spPr>
            <a:xfrm>
              <a:off x="7845854" y="2252140"/>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3" name="Group 12">
            <a:extLst>
              <a:ext uri="{FF2B5EF4-FFF2-40B4-BE49-F238E27FC236}">
                <a16:creationId xmlns:a16="http://schemas.microsoft.com/office/drawing/2014/main" id="{BB49A8A6-FEDB-4D20-B581-A84DB8EFE977}"/>
              </a:ext>
            </a:extLst>
          </p:cNvPr>
          <p:cNvGrpSpPr/>
          <p:nvPr userDrawn="1"/>
        </p:nvGrpSpPr>
        <p:grpSpPr>
          <a:xfrm>
            <a:off x="6769768" y="4654084"/>
            <a:ext cx="2520148" cy="100584"/>
            <a:chOff x="3631690" y="2253996"/>
            <a:chExt cx="4389742" cy="100584"/>
          </a:xfrm>
        </p:grpSpPr>
        <p:sp>
          <p:nvSpPr>
            <p:cNvPr id="14" name="Oval 13">
              <a:extLst>
                <a:ext uri="{FF2B5EF4-FFF2-40B4-BE49-F238E27FC236}">
                  <a16:creationId xmlns:a16="http://schemas.microsoft.com/office/drawing/2014/main" id="{C2F65998-5EC3-446A-8307-1CF81A348CE3}"/>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5" name="Straight Connector 14">
              <a:extLst>
                <a:ext uri="{FF2B5EF4-FFF2-40B4-BE49-F238E27FC236}">
                  <a16:creationId xmlns:a16="http://schemas.microsoft.com/office/drawing/2014/main" id="{7CC5D776-F60A-4A0C-AA7C-EFACDA2CEA88}"/>
                </a:ext>
              </a:extLst>
            </p:cNvPr>
            <p:cNvCxnSpPr/>
            <p:nvPr userDrawn="1"/>
          </p:nvCxnSpPr>
          <p:spPr>
            <a:xfrm>
              <a:off x="3681984" y="2307679"/>
              <a:ext cx="4201364"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AEAFE309-55C5-409C-92ED-748307C74318}"/>
                </a:ext>
              </a:extLst>
            </p:cNvPr>
            <p:cNvSpPr/>
            <p:nvPr userDrawn="1"/>
          </p:nvSpPr>
          <p:spPr>
            <a:xfrm>
              <a:off x="7845853"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7" name="Subtitle 2">
            <a:extLst>
              <a:ext uri="{FF2B5EF4-FFF2-40B4-BE49-F238E27FC236}">
                <a16:creationId xmlns:a16="http://schemas.microsoft.com/office/drawing/2014/main" id="{5B77B20B-76F5-4912-803D-5709F730D4FB}"/>
              </a:ext>
            </a:extLst>
          </p:cNvPr>
          <p:cNvSpPr>
            <a:spLocks noGrp="1"/>
          </p:cNvSpPr>
          <p:nvPr>
            <p:ph type="subTitle" idx="1"/>
          </p:nvPr>
        </p:nvSpPr>
        <p:spPr>
          <a:xfrm>
            <a:off x="6769767" y="4889444"/>
            <a:ext cx="4618957" cy="590626"/>
          </a:xfrm>
        </p:spPr>
        <p:txBody>
          <a:bodyPr lIns="0" tIns="0" rIns="0" bIns="0">
            <a:normAutofit/>
          </a:bodyPr>
          <a:lstStyle>
            <a:lvl1pPr marL="0" indent="0" algn="l">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Tree>
    <p:extLst>
      <p:ext uri="{BB962C8B-B14F-4D97-AF65-F5344CB8AC3E}">
        <p14:creationId xmlns:p14="http://schemas.microsoft.com/office/powerpoint/2010/main" val="3791958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091023"/>
            <a:ext cx="5021940" cy="804338"/>
          </a:xfrm>
        </p:spPr>
        <p:txBody>
          <a:bodyPr lIns="0" tIns="0" rIns="0" bIns="0"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244567"/>
            <a:ext cx="4205904" cy="569085"/>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2993948"/>
            <a:ext cx="3434400" cy="100800"/>
            <a:chOff x="0" y="3240138"/>
            <a:chExt cx="3434400"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333600"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6" name="Text Placeholder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815720" y="3869349"/>
            <a:ext cx="4215201" cy="1328330"/>
          </a:xfrm>
        </p:spPr>
        <p:txBody>
          <a:bodyPr lIns="0" tIns="0" rIns="0" bIns="0">
            <a:normAutofit/>
          </a:bodyPr>
          <a:lstStyle>
            <a:lvl1pPr marL="0" indent="0">
              <a:lnSpc>
                <a:spcPct val="100000"/>
              </a:lnSpc>
              <a:spcBef>
                <a:spcPts val="600"/>
              </a:spcBef>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 name="Picture Placeholder 7">
            <a:extLst>
              <a:ext uri="{FF2B5EF4-FFF2-40B4-BE49-F238E27FC236}">
                <a16:creationId xmlns:a16="http://schemas.microsoft.com/office/drawing/2014/main" id="{DE71F7A0-F439-470D-A1B8-556C960D112C}"/>
              </a:ext>
            </a:extLst>
          </p:cNvPr>
          <p:cNvSpPr>
            <a:spLocks noGrp="1"/>
          </p:cNvSpPr>
          <p:nvPr>
            <p:ph type="pic" sz="quarter" idx="15"/>
          </p:nvPr>
        </p:nvSpPr>
        <p:spPr>
          <a:xfrm>
            <a:off x="6103003" y="2490534"/>
            <a:ext cx="6083300" cy="2587752"/>
          </a:xfrm>
        </p:spPr>
        <p:txBody>
          <a:bodyPr anchor="ctr" anchorCtr="0">
            <a:normAutofit/>
          </a:bodyPr>
          <a:lstStyle>
            <a:lvl1pPr marL="0" indent="0" algn="ctr">
              <a:buNone/>
              <a:defRPr sz="1800"/>
            </a:lvl1pPr>
          </a:lstStyle>
          <a:p>
            <a:r>
              <a:rPr lang="en-US" noProof="0" smtClean="0"/>
              <a:t>Click icon to add picture</a:t>
            </a:r>
            <a:endParaRPr lang="en-US" noProof="0" dirty="0"/>
          </a:p>
        </p:txBody>
      </p:sp>
    </p:spTree>
    <p:extLst>
      <p:ext uri="{BB962C8B-B14F-4D97-AF65-F5344CB8AC3E}">
        <p14:creationId xmlns:p14="http://schemas.microsoft.com/office/powerpoint/2010/main" val="25399692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a:lstStyle/>
          <a:p>
            <a:r>
              <a:rPr lang="en-US" noProof="0" smtClean="0"/>
              <a:t>Click to edit Master title style</a:t>
            </a:r>
            <a:endParaRPr lang="en-US" noProof="0"/>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
        <p:nvSpPr>
          <p:cNvPr id="6" name="Content Placeholder 2">
            <a:extLst>
              <a:ext uri="{FF2B5EF4-FFF2-40B4-BE49-F238E27FC236}">
                <a16:creationId xmlns:a16="http://schemas.microsoft.com/office/drawing/2014/main" id="{DEA943F6-C418-4339-8C7E-A12127BDE29C}"/>
              </a:ext>
            </a:extLst>
          </p:cNvPr>
          <p:cNvSpPr>
            <a:spLocks noGrp="1"/>
          </p:cNvSpPr>
          <p:nvPr>
            <p:ph idx="1"/>
          </p:nvPr>
        </p:nvSpPr>
        <p:spPr>
          <a:xfrm>
            <a:off x="838200" y="1187777"/>
            <a:ext cx="10515600" cy="4534293"/>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7844681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B6FE9A2-5CE4-4652-97CE-3FF947D5485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a:lstStyle/>
          <a:p>
            <a:r>
              <a:rPr lang="en-US" noProof="0" smtClean="0"/>
              <a:t>Click to edit Master title style</a:t>
            </a:r>
            <a:endParaRPr lang="en-US" noProof="0"/>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
        <p:nvSpPr>
          <p:cNvPr id="7" name="Content Placeholder 2">
            <a:extLst>
              <a:ext uri="{FF2B5EF4-FFF2-40B4-BE49-F238E27FC236}">
                <a16:creationId xmlns:a16="http://schemas.microsoft.com/office/drawing/2014/main" id="{3FD6D4E1-CC57-4556-9CB7-31B375477219}"/>
              </a:ext>
            </a:extLst>
          </p:cNvPr>
          <p:cNvSpPr>
            <a:spLocks noGrp="1"/>
          </p:cNvSpPr>
          <p:nvPr>
            <p:ph sz="half" idx="1"/>
          </p:nvPr>
        </p:nvSpPr>
        <p:spPr>
          <a:xfrm>
            <a:off x="838200" y="1159497"/>
            <a:ext cx="5181600" cy="4543719"/>
          </a:xfrm>
        </p:spPr>
        <p:txBody>
          <a:bodyPr>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8" name="Content Placeholder 3">
            <a:extLst>
              <a:ext uri="{FF2B5EF4-FFF2-40B4-BE49-F238E27FC236}">
                <a16:creationId xmlns:a16="http://schemas.microsoft.com/office/drawing/2014/main" id="{2AE7A31C-D605-4363-B037-1938B9304C13}"/>
              </a:ext>
            </a:extLst>
          </p:cNvPr>
          <p:cNvSpPr>
            <a:spLocks noGrp="1"/>
          </p:cNvSpPr>
          <p:nvPr>
            <p:ph sz="half" idx="2"/>
          </p:nvPr>
        </p:nvSpPr>
        <p:spPr>
          <a:xfrm>
            <a:off x="6172200" y="1159497"/>
            <a:ext cx="5181600" cy="4543719"/>
          </a:xfrm>
        </p:spPr>
        <p:txBody>
          <a:bodyPr>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8849159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B5E40D-C1A5-4C5A-BBA0-C3E41F028D0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a:lstStyle/>
          <a:p>
            <a:r>
              <a:rPr lang="en-US" noProof="0" smtClean="0"/>
              <a:t>Click to edit Master title style</a:t>
            </a:r>
            <a:endParaRPr lang="en-US" noProof="0"/>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
        <p:nvSpPr>
          <p:cNvPr id="7" name="Text Placeholder 2">
            <a:extLst>
              <a:ext uri="{FF2B5EF4-FFF2-40B4-BE49-F238E27FC236}">
                <a16:creationId xmlns:a16="http://schemas.microsoft.com/office/drawing/2014/main" id="{85C650EE-495E-44EB-870B-AC85B18EBDB8}"/>
              </a:ext>
            </a:extLst>
          </p:cNvPr>
          <p:cNvSpPr>
            <a:spLocks noGrp="1"/>
          </p:cNvSpPr>
          <p:nvPr>
            <p:ph type="body" idx="1"/>
          </p:nvPr>
        </p:nvSpPr>
        <p:spPr>
          <a:xfrm>
            <a:off x="839788" y="1256955"/>
            <a:ext cx="5157787" cy="82391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8" name="Content Placeholder 3">
            <a:extLst>
              <a:ext uri="{FF2B5EF4-FFF2-40B4-BE49-F238E27FC236}">
                <a16:creationId xmlns:a16="http://schemas.microsoft.com/office/drawing/2014/main" id="{77DCC2A5-8A6A-431F-BD6C-93E32539A0F4}"/>
              </a:ext>
            </a:extLst>
          </p:cNvPr>
          <p:cNvSpPr>
            <a:spLocks noGrp="1"/>
          </p:cNvSpPr>
          <p:nvPr>
            <p:ph sz="half" idx="2"/>
          </p:nvPr>
        </p:nvSpPr>
        <p:spPr>
          <a:xfrm>
            <a:off x="839788" y="2203414"/>
            <a:ext cx="5157787" cy="3397631"/>
          </a:xfrm>
        </p:spPr>
        <p:txBody>
          <a:bodyPr>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9" name="Text Placeholder 4">
            <a:extLst>
              <a:ext uri="{FF2B5EF4-FFF2-40B4-BE49-F238E27FC236}">
                <a16:creationId xmlns:a16="http://schemas.microsoft.com/office/drawing/2014/main" id="{7FE620E9-8AD3-4771-8897-E65B461E2801}"/>
              </a:ext>
            </a:extLst>
          </p:cNvPr>
          <p:cNvSpPr>
            <a:spLocks noGrp="1"/>
          </p:cNvSpPr>
          <p:nvPr>
            <p:ph type="body" sz="quarter" idx="3"/>
          </p:nvPr>
        </p:nvSpPr>
        <p:spPr>
          <a:xfrm>
            <a:off x="6172200" y="1256955"/>
            <a:ext cx="5183188" cy="82391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10" name="Content Placeholder 5">
            <a:extLst>
              <a:ext uri="{FF2B5EF4-FFF2-40B4-BE49-F238E27FC236}">
                <a16:creationId xmlns:a16="http://schemas.microsoft.com/office/drawing/2014/main" id="{B75F265B-9F81-4A64-A8D4-7D0A31CEA45A}"/>
              </a:ext>
            </a:extLst>
          </p:cNvPr>
          <p:cNvSpPr>
            <a:spLocks noGrp="1"/>
          </p:cNvSpPr>
          <p:nvPr>
            <p:ph sz="quarter" idx="4"/>
          </p:nvPr>
        </p:nvSpPr>
        <p:spPr>
          <a:xfrm>
            <a:off x="6172200" y="2203414"/>
            <a:ext cx="5183188" cy="3397631"/>
          </a:xfrm>
        </p:spPr>
        <p:txBody>
          <a:bodyPr>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1408030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
        <p:nvSpPr>
          <p:cNvPr id="8" name="Title 1">
            <a:extLst>
              <a:ext uri="{FF2B5EF4-FFF2-40B4-BE49-F238E27FC236}">
                <a16:creationId xmlns:a16="http://schemas.microsoft.com/office/drawing/2014/main" id="{8A02905C-2C7D-4445-B47F-3EBBA44657F7}"/>
              </a:ext>
            </a:extLst>
          </p:cNvPr>
          <p:cNvSpPr>
            <a:spLocks noGrp="1"/>
          </p:cNvSpPr>
          <p:nvPr>
            <p:ph type="title"/>
          </p:nvPr>
        </p:nvSpPr>
        <p:spPr>
          <a:xfrm>
            <a:off x="839788" y="457200"/>
            <a:ext cx="3932237" cy="1600200"/>
          </a:xfrm>
        </p:spPr>
        <p:txBody>
          <a:bodyPr anchor="b"/>
          <a:lstStyle>
            <a:lvl1pPr>
              <a:defRPr sz="3200"/>
            </a:lvl1pPr>
          </a:lstStyle>
          <a:p>
            <a:r>
              <a:rPr lang="en-US" noProof="0" smtClean="0"/>
              <a:t>Click to edit Master title style</a:t>
            </a:r>
            <a:endParaRPr lang="en-US" noProof="0"/>
          </a:p>
        </p:txBody>
      </p:sp>
      <p:sp>
        <p:nvSpPr>
          <p:cNvPr id="9" name="Text Placeholder 3">
            <a:extLst>
              <a:ext uri="{FF2B5EF4-FFF2-40B4-BE49-F238E27FC236}">
                <a16:creationId xmlns:a16="http://schemas.microsoft.com/office/drawing/2014/main" id="{17BC8A51-D50F-4F98-9402-8FF90BD2D1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10" name="Content Placeholder 2">
            <a:extLst>
              <a:ext uri="{FF2B5EF4-FFF2-40B4-BE49-F238E27FC236}">
                <a16:creationId xmlns:a16="http://schemas.microsoft.com/office/drawing/2014/main" id="{3AE79E65-3D1E-4444-9BD4-8578BF0C6484}"/>
              </a:ext>
            </a:extLst>
          </p:cNvPr>
          <p:cNvSpPr>
            <a:spLocks noGrp="1"/>
          </p:cNvSpPr>
          <p:nvPr>
            <p:ph idx="1"/>
          </p:nvPr>
        </p:nvSpPr>
        <p:spPr>
          <a:xfrm>
            <a:off x="5183188" y="457201"/>
            <a:ext cx="6172200" cy="5403850"/>
          </a:xfrm>
        </p:spPr>
        <p:txBody>
          <a:bodyPr>
            <a:normAutofit/>
          </a:bodyPr>
          <a:lstStyle>
            <a:lvl1pPr>
              <a:defRPr sz="2400">
                <a:solidFill>
                  <a:schemeClr val="bg2"/>
                </a:solidFill>
              </a:defRPr>
            </a:lvl1pPr>
            <a:lvl2pPr>
              <a:defRPr sz="2000">
                <a:solidFill>
                  <a:schemeClr val="bg2"/>
                </a:solidFill>
              </a:defRPr>
            </a:lvl2pPr>
            <a:lvl3pPr>
              <a:defRPr sz="1800">
                <a:solidFill>
                  <a:schemeClr val="bg2"/>
                </a:solidFill>
              </a:defRPr>
            </a:lvl3pPr>
            <a:lvl4pPr>
              <a:defRPr sz="1600">
                <a:solidFill>
                  <a:schemeClr val="bg2"/>
                </a:solidFill>
              </a:defRPr>
            </a:lvl4pPr>
            <a:lvl5pPr>
              <a:defRPr sz="1600">
                <a:solidFill>
                  <a:schemeClr val="bg2"/>
                </a:solidFill>
              </a:defRPr>
            </a:lvl5pPr>
            <a:lvl6pPr>
              <a:defRPr sz="2000"/>
            </a:lvl6pPr>
            <a:lvl7pPr>
              <a:defRPr sz="2000"/>
            </a:lvl7pPr>
            <a:lvl8pPr>
              <a:defRPr sz="2000"/>
            </a:lvl8pPr>
            <a:lvl9pPr>
              <a:defRPr sz="2000"/>
            </a:lvl9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1279995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
        <p:nvSpPr>
          <p:cNvPr id="8" name="Title 1">
            <a:extLst>
              <a:ext uri="{FF2B5EF4-FFF2-40B4-BE49-F238E27FC236}">
                <a16:creationId xmlns:a16="http://schemas.microsoft.com/office/drawing/2014/main" id="{8A02905C-2C7D-4445-B47F-3EBBA44657F7}"/>
              </a:ext>
            </a:extLst>
          </p:cNvPr>
          <p:cNvSpPr>
            <a:spLocks noGrp="1"/>
          </p:cNvSpPr>
          <p:nvPr>
            <p:ph type="title"/>
          </p:nvPr>
        </p:nvSpPr>
        <p:spPr>
          <a:xfrm>
            <a:off x="839788" y="457200"/>
            <a:ext cx="3932237" cy="1600200"/>
          </a:xfrm>
        </p:spPr>
        <p:txBody>
          <a:bodyPr anchor="b"/>
          <a:lstStyle>
            <a:lvl1pPr>
              <a:defRPr sz="3200"/>
            </a:lvl1pPr>
          </a:lstStyle>
          <a:p>
            <a:r>
              <a:rPr lang="en-US" noProof="0" smtClean="0"/>
              <a:t>Click to edit Master title style</a:t>
            </a:r>
            <a:endParaRPr lang="en-US" noProof="0"/>
          </a:p>
        </p:txBody>
      </p:sp>
      <p:sp>
        <p:nvSpPr>
          <p:cNvPr id="9" name="Text Placeholder 3">
            <a:extLst>
              <a:ext uri="{FF2B5EF4-FFF2-40B4-BE49-F238E27FC236}">
                <a16:creationId xmlns:a16="http://schemas.microsoft.com/office/drawing/2014/main" id="{17BC8A51-D50F-4F98-9402-8FF90BD2D1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11" name="Picture Placeholder 2">
            <a:extLst>
              <a:ext uri="{FF2B5EF4-FFF2-40B4-BE49-F238E27FC236}">
                <a16:creationId xmlns:a16="http://schemas.microsoft.com/office/drawing/2014/main" id="{1D23A006-AC57-4A0B-BC20-6D226A80CC78}"/>
              </a:ext>
            </a:extLst>
          </p:cNvPr>
          <p:cNvSpPr>
            <a:spLocks noGrp="1"/>
          </p:cNvSpPr>
          <p:nvPr>
            <p:ph type="pic" idx="1"/>
          </p:nvPr>
        </p:nvSpPr>
        <p:spPr>
          <a:xfrm>
            <a:off x="5183188" y="457201"/>
            <a:ext cx="6172200" cy="5403850"/>
          </a:xfrm>
        </p:spPr>
        <p:txBody>
          <a:bodyPr>
            <a:normAutofit/>
          </a:bodyPr>
          <a:lstStyle>
            <a:lvl1pPr marL="0" indent="0">
              <a:buNone/>
              <a:defRPr sz="2400">
                <a:solidFill>
                  <a:schemeClr val="bg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Tree>
    <p:extLst>
      <p:ext uri="{BB962C8B-B14F-4D97-AF65-F5344CB8AC3E}">
        <p14:creationId xmlns:p14="http://schemas.microsoft.com/office/powerpoint/2010/main" val="25853051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F05564D-C546-470F-B93C-274AA86CE01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a:lstStyle/>
          <a:p>
            <a:r>
              <a:rPr lang="en-US" noProof="0" smtClean="0"/>
              <a:t>Click to edit Master title style</a:t>
            </a:r>
            <a:endParaRPr lang="en-US" noProof="0"/>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
        <p:nvSpPr>
          <p:cNvPr id="8" name="Text Placeholder 7">
            <a:extLst>
              <a:ext uri="{FF2B5EF4-FFF2-40B4-BE49-F238E27FC236}">
                <a16:creationId xmlns:a16="http://schemas.microsoft.com/office/drawing/2014/main" id="{FE102DC0-E499-4C34-9CD9-CDABF71081B3}"/>
              </a:ext>
            </a:extLst>
          </p:cNvPr>
          <p:cNvSpPr>
            <a:spLocks noGrp="1"/>
          </p:cNvSpPr>
          <p:nvPr>
            <p:ph type="body" sz="quarter" idx="13"/>
          </p:nvPr>
        </p:nvSpPr>
        <p:spPr>
          <a:xfrm>
            <a:off x="1470819" y="2355057"/>
            <a:ext cx="9250363" cy="2147887"/>
          </a:xfrm>
        </p:spPr>
        <p:txBody>
          <a:bodyPr anchor="ctr">
            <a:normAutofit/>
          </a:bodyPr>
          <a:lstStyle>
            <a:lvl1pPr marL="0" indent="0" algn="ctr">
              <a:buNone/>
              <a:defRPr sz="6000"/>
            </a:lvl1pPr>
          </a:lstStyle>
          <a:p>
            <a:pPr lvl="0"/>
            <a:r>
              <a:rPr lang="en-US" noProof="0" smtClean="0"/>
              <a:t>Edit Master text styles</a:t>
            </a:r>
          </a:p>
        </p:txBody>
      </p:sp>
    </p:spTree>
    <p:extLst>
      <p:ext uri="{BB962C8B-B14F-4D97-AF65-F5344CB8AC3E}">
        <p14:creationId xmlns:p14="http://schemas.microsoft.com/office/powerpoint/2010/main" val="8839916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F05564D-C546-470F-B93C-274AA86CE01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a:lstStyle/>
          <a:p>
            <a:r>
              <a:rPr lang="en-US" noProof="0" smtClean="0"/>
              <a:t>Click to edit Master title style</a:t>
            </a:r>
            <a:endParaRPr lang="en-US" noProof="0"/>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Tree>
    <p:extLst>
      <p:ext uri="{BB962C8B-B14F-4D97-AF65-F5344CB8AC3E}">
        <p14:creationId xmlns:p14="http://schemas.microsoft.com/office/powerpoint/2010/main" val="28545300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9E60A5F-CE74-4F00-A5C2-F9742DDFFF1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Tree>
    <p:extLst>
      <p:ext uri="{BB962C8B-B14F-4D97-AF65-F5344CB8AC3E}">
        <p14:creationId xmlns:p14="http://schemas.microsoft.com/office/powerpoint/2010/main" val="2231715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Image and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894591" y="1090118"/>
            <a:ext cx="4494133" cy="804338"/>
          </a:xfrm>
        </p:spPr>
        <p:txBody>
          <a:bodyPr lIns="0" tIns="0" rIns="0" bIns="0" anchor="b">
            <a:normAutofit/>
          </a:bodyPr>
          <a:lstStyle>
            <a:lvl1pPr>
              <a:defRPr sz="3600"/>
            </a:lvl1pPr>
          </a:lstStyle>
          <a:p>
            <a:r>
              <a:rPr lang="en-US" noProof="0"/>
              <a:t>CLICK TO EDIT</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894591" y="2243662"/>
            <a:ext cx="4473108" cy="569085"/>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924675" y="1993043"/>
            <a:ext cx="5267325" cy="100800"/>
            <a:chOff x="0" y="3240138"/>
            <a:chExt cx="3434400" cy="100800"/>
          </a:xfrm>
        </p:grpSpPr>
        <p:cxnSp>
          <p:nvCxnSpPr>
            <p:cNvPr id="12" name="Straight Connector 11">
              <a:extLst>
                <a:ext uri="{FF2B5EF4-FFF2-40B4-BE49-F238E27FC236}">
                  <a16:creationId xmlns:a16="http://schemas.microsoft.com/office/drawing/2014/main" id="{370B72A7-B625-48B8-88E6-BCE2A4DD531E}"/>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4" name="Text Placeholder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6894591" y="2868443"/>
            <a:ext cx="4482996" cy="2432603"/>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Picture Placeholder 7">
            <a:extLst>
              <a:ext uri="{FF2B5EF4-FFF2-40B4-BE49-F238E27FC236}">
                <a16:creationId xmlns:a16="http://schemas.microsoft.com/office/drawing/2014/main" id="{F0861AA2-8248-462C-B6D8-FFD829F41ED0}"/>
              </a:ext>
            </a:extLst>
          </p:cNvPr>
          <p:cNvSpPr>
            <a:spLocks noGrp="1"/>
          </p:cNvSpPr>
          <p:nvPr>
            <p:ph type="pic" sz="quarter" idx="15"/>
          </p:nvPr>
        </p:nvSpPr>
        <p:spPr>
          <a:xfrm>
            <a:off x="2854411" y="1472184"/>
            <a:ext cx="3246204" cy="5385816"/>
          </a:xfrm>
        </p:spPr>
        <p:txBody>
          <a:bodyPr anchor="ctr" anchorCtr="0">
            <a:normAutofit/>
          </a:bodyPr>
          <a:lstStyle>
            <a:lvl1pPr marL="0" indent="0" algn="ctr">
              <a:buNone/>
              <a:defRPr sz="1800"/>
            </a:lvl1pPr>
          </a:lstStyle>
          <a:p>
            <a:r>
              <a:rPr lang="en-US" noProof="0" smtClean="0"/>
              <a:t>Click icon to add picture</a:t>
            </a:r>
            <a:endParaRPr lang="en-US" noProof="0" dirty="0"/>
          </a:p>
        </p:txBody>
      </p:sp>
    </p:spTree>
    <p:extLst>
      <p:ext uri="{BB962C8B-B14F-4D97-AF65-F5344CB8AC3E}">
        <p14:creationId xmlns:p14="http://schemas.microsoft.com/office/powerpoint/2010/main" val="1247638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Layout ver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219359"/>
            <a:ext cx="5021940" cy="804338"/>
          </a:xfrm>
        </p:spPr>
        <p:txBody>
          <a:bodyPr lIns="0" tIns="0" rIns="0" bIns="0" anchor="b">
            <a:normAutofit/>
          </a:bodyPr>
          <a:lstStyle>
            <a:lvl1pPr>
              <a:defRPr sz="3600"/>
            </a:lvl1pPr>
          </a:lstStyle>
          <a:p>
            <a:r>
              <a:rPr lang="en-US" noProof="0"/>
              <a:t>CLICK TO EDIT</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3122284"/>
            <a:ext cx="3434400" cy="100800"/>
            <a:chOff x="0" y="3240138"/>
            <a:chExt cx="3434400"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333600"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4C9D5785-B116-4BE7-AC26-5CD6481FFA6A}"/>
              </a:ext>
            </a:extLst>
          </p:cNvPr>
          <p:cNvSpPr>
            <a:spLocks noGrp="1"/>
          </p:cNvSpPr>
          <p:nvPr>
            <p:ph type="body" idx="14" hasCustomPrompt="1"/>
          </p:nvPr>
        </p:nvSpPr>
        <p:spPr>
          <a:xfrm>
            <a:off x="815720" y="3392200"/>
            <a:ext cx="5009495" cy="2210173"/>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3" name="Picture Placeholder 7">
            <a:extLst>
              <a:ext uri="{FF2B5EF4-FFF2-40B4-BE49-F238E27FC236}">
                <a16:creationId xmlns:a16="http://schemas.microsoft.com/office/drawing/2014/main" id="{278C2B8F-0B29-449C-AFFD-42BB56FA1595}"/>
              </a:ext>
            </a:extLst>
          </p:cNvPr>
          <p:cNvSpPr>
            <a:spLocks noGrp="1"/>
          </p:cNvSpPr>
          <p:nvPr>
            <p:ph type="pic" sz="quarter" idx="15"/>
          </p:nvPr>
        </p:nvSpPr>
        <p:spPr>
          <a:xfrm>
            <a:off x="6108356" y="-20834"/>
            <a:ext cx="5245444" cy="5385816"/>
          </a:xfrm>
        </p:spPr>
        <p:txBody>
          <a:bodyPr anchor="ctr" anchorCtr="0">
            <a:normAutofit/>
          </a:bodyPr>
          <a:lstStyle>
            <a:lvl1pPr marL="0" indent="0" algn="ctr">
              <a:buNone/>
              <a:defRPr sz="1800"/>
            </a:lvl1pPr>
          </a:lstStyle>
          <a:p>
            <a:r>
              <a:rPr lang="en-US" noProof="0" smtClean="0"/>
              <a:t>Click icon to add picture</a:t>
            </a:r>
            <a:endParaRPr lang="en-US" noProof="0" dirty="0"/>
          </a:p>
        </p:txBody>
      </p:sp>
    </p:spTree>
    <p:extLst>
      <p:ext uri="{BB962C8B-B14F-4D97-AF65-F5344CB8AC3E}">
        <p14:creationId xmlns:p14="http://schemas.microsoft.com/office/powerpoint/2010/main" val="23103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s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400317" y="707529"/>
            <a:ext cx="4494133" cy="569086"/>
          </a:xfrm>
        </p:spPr>
        <p:txBody>
          <a:bodyPr lIns="0" tIns="0" rIns="0" bIns="0" anchor="b">
            <a:normAutofit/>
          </a:bodyPr>
          <a:lstStyle>
            <a:lvl1pPr>
              <a:defRPr sz="3600"/>
            </a:lvl1pPr>
          </a:lstStyle>
          <a:p>
            <a:r>
              <a:rPr lang="en-US" noProof="0"/>
              <a:t>CLICK TO EDIT</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400317" y="1625821"/>
            <a:ext cx="4473108" cy="569085"/>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430402" y="1375202"/>
            <a:ext cx="5761598" cy="100800"/>
            <a:chOff x="-322276" y="3240138"/>
            <a:chExt cx="3756676"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322276" y="3290538"/>
              <a:ext cx="370627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4" name="Text Placeholder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2920469" y="3291840"/>
            <a:ext cx="2670048" cy="640080"/>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3">
            <a:extLst>
              <a:ext uri="{FF2B5EF4-FFF2-40B4-BE49-F238E27FC236}">
                <a16:creationId xmlns:a16="http://schemas.microsoft.com/office/drawing/2014/main" id="{1EDA47E0-9B2C-45BF-A34A-E7069690AEF4}"/>
              </a:ext>
            </a:extLst>
          </p:cNvPr>
          <p:cNvSpPr>
            <a:spLocks noGrp="1"/>
          </p:cNvSpPr>
          <p:nvPr>
            <p:ph type="pic" sz="quarter" idx="15"/>
          </p:nvPr>
        </p:nvSpPr>
        <p:spPr>
          <a:xfrm>
            <a:off x="2090460" y="3273552"/>
            <a:ext cx="640080" cy="658368"/>
          </a:xfrm>
        </p:spPr>
        <p:txBody>
          <a:bodyPr anchor="ctr" anchorCtr="0">
            <a:normAutofit/>
          </a:bodyPr>
          <a:lstStyle>
            <a:lvl1pPr marL="0" indent="0" algn="ctr">
              <a:buNone/>
              <a:defRPr sz="900"/>
            </a:lvl1pPr>
          </a:lstStyle>
          <a:p>
            <a:r>
              <a:rPr lang="en-US" noProof="0" smtClean="0"/>
              <a:t>Click icon to add picture</a:t>
            </a:r>
            <a:endParaRPr lang="en-US" noProof="0" dirty="0"/>
          </a:p>
        </p:txBody>
      </p:sp>
      <p:sp>
        <p:nvSpPr>
          <p:cNvPr id="22" name="Text Placeholder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831850" y="3291840"/>
            <a:ext cx="1209357" cy="640080"/>
          </a:xfrm>
        </p:spPr>
        <p:txBody>
          <a:bodyPr lIns="0" tIns="0" rIns="0" bIns="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text styles</a:t>
            </a:r>
          </a:p>
        </p:txBody>
      </p:sp>
      <p:sp>
        <p:nvSpPr>
          <p:cNvPr id="23" name="Text Placeholder 2">
            <a:extLst>
              <a:ext uri="{FF2B5EF4-FFF2-40B4-BE49-F238E27FC236}">
                <a16:creationId xmlns:a16="http://schemas.microsoft.com/office/drawing/2014/main" id="{C7A796C4-1255-4B26-B034-EFB1284B77EB}"/>
              </a:ext>
            </a:extLst>
          </p:cNvPr>
          <p:cNvSpPr>
            <a:spLocks noGrp="1"/>
          </p:cNvSpPr>
          <p:nvPr>
            <p:ph type="body" idx="17" hasCustomPrompt="1"/>
          </p:nvPr>
        </p:nvSpPr>
        <p:spPr>
          <a:xfrm>
            <a:off x="2920469" y="4427608"/>
            <a:ext cx="2670048" cy="640080"/>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4" name="Picture Placeholder 3">
            <a:extLst>
              <a:ext uri="{FF2B5EF4-FFF2-40B4-BE49-F238E27FC236}">
                <a16:creationId xmlns:a16="http://schemas.microsoft.com/office/drawing/2014/main" id="{7F406E84-6EA1-4D34-8016-6A41F065FF76}"/>
              </a:ext>
            </a:extLst>
          </p:cNvPr>
          <p:cNvSpPr>
            <a:spLocks noGrp="1"/>
          </p:cNvSpPr>
          <p:nvPr>
            <p:ph type="pic" sz="quarter" idx="18"/>
          </p:nvPr>
        </p:nvSpPr>
        <p:spPr>
          <a:xfrm>
            <a:off x="2090460" y="4409320"/>
            <a:ext cx="640080" cy="658368"/>
          </a:xfrm>
        </p:spPr>
        <p:txBody>
          <a:bodyPr anchor="ctr" anchorCtr="0">
            <a:normAutofit/>
          </a:bodyPr>
          <a:lstStyle>
            <a:lvl1pPr marL="0" indent="0" algn="ctr">
              <a:buNone/>
              <a:defRPr sz="900"/>
            </a:lvl1pPr>
          </a:lstStyle>
          <a:p>
            <a:r>
              <a:rPr lang="en-US" noProof="0" smtClean="0"/>
              <a:t>Click icon to add picture</a:t>
            </a:r>
            <a:endParaRPr lang="en-US" noProof="0" dirty="0"/>
          </a:p>
        </p:txBody>
      </p:sp>
      <p:sp>
        <p:nvSpPr>
          <p:cNvPr id="25" name="Text Placeholder 2">
            <a:extLst>
              <a:ext uri="{FF2B5EF4-FFF2-40B4-BE49-F238E27FC236}">
                <a16:creationId xmlns:a16="http://schemas.microsoft.com/office/drawing/2014/main" id="{7965133B-076D-4FAD-8D2A-C24FE2619C80}"/>
              </a:ext>
            </a:extLst>
          </p:cNvPr>
          <p:cNvSpPr>
            <a:spLocks noGrp="1"/>
          </p:cNvSpPr>
          <p:nvPr>
            <p:ph type="body" idx="19" hasCustomPrompt="1"/>
          </p:nvPr>
        </p:nvSpPr>
        <p:spPr>
          <a:xfrm>
            <a:off x="831850" y="4427608"/>
            <a:ext cx="1209357" cy="640080"/>
          </a:xfrm>
        </p:spPr>
        <p:txBody>
          <a:bodyPr lIns="0" tIns="0" rIns="0" bIns="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text styles</a:t>
            </a:r>
          </a:p>
        </p:txBody>
      </p:sp>
      <p:sp>
        <p:nvSpPr>
          <p:cNvPr id="26" name="Text Placeholder 2">
            <a:extLst>
              <a:ext uri="{FF2B5EF4-FFF2-40B4-BE49-F238E27FC236}">
                <a16:creationId xmlns:a16="http://schemas.microsoft.com/office/drawing/2014/main" id="{CABE6307-1A20-419D-A352-17FF0286600B}"/>
              </a:ext>
            </a:extLst>
          </p:cNvPr>
          <p:cNvSpPr>
            <a:spLocks noGrp="1"/>
          </p:cNvSpPr>
          <p:nvPr>
            <p:ph type="body" idx="20" hasCustomPrompt="1"/>
          </p:nvPr>
        </p:nvSpPr>
        <p:spPr>
          <a:xfrm>
            <a:off x="8549426" y="3291840"/>
            <a:ext cx="2670048" cy="640080"/>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7" name="Picture Placeholder 3">
            <a:extLst>
              <a:ext uri="{FF2B5EF4-FFF2-40B4-BE49-F238E27FC236}">
                <a16:creationId xmlns:a16="http://schemas.microsoft.com/office/drawing/2014/main" id="{D2C5C227-18EE-4D6A-AA31-30B8F7CD20AE}"/>
              </a:ext>
            </a:extLst>
          </p:cNvPr>
          <p:cNvSpPr>
            <a:spLocks noGrp="1"/>
          </p:cNvSpPr>
          <p:nvPr>
            <p:ph type="pic" sz="quarter" idx="21"/>
          </p:nvPr>
        </p:nvSpPr>
        <p:spPr>
          <a:xfrm>
            <a:off x="7719417" y="3273552"/>
            <a:ext cx="640080" cy="658368"/>
          </a:xfrm>
        </p:spPr>
        <p:txBody>
          <a:bodyPr anchor="ctr" anchorCtr="0">
            <a:normAutofit/>
          </a:bodyPr>
          <a:lstStyle>
            <a:lvl1pPr marL="0" indent="0" algn="ctr">
              <a:buNone/>
              <a:defRPr sz="900"/>
            </a:lvl1pPr>
          </a:lstStyle>
          <a:p>
            <a:r>
              <a:rPr lang="en-US" noProof="0" smtClean="0"/>
              <a:t>Click icon to add picture</a:t>
            </a:r>
            <a:endParaRPr lang="en-US" noProof="0" dirty="0"/>
          </a:p>
        </p:txBody>
      </p:sp>
      <p:sp>
        <p:nvSpPr>
          <p:cNvPr id="28" name="Text Placeholder 2">
            <a:extLst>
              <a:ext uri="{FF2B5EF4-FFF2-40B4-BE49-F238E27FC236}">
                <a16:creationId xmlns:a16="http://schemas.microsoft.com/office/drawing/2014/main" id="{6ABEA821-83E0-4C10-98A8-5F29E246F741}"/>
              </a:ext>
            </a:extLst>
          </p:cNvPr>
          <p:cNvSpPr>
            <a:spLocks noGrp="1"/>
          </p:cNvSpPr>
          <p:nvPr>
            <p:ph type="body" idx="22" hasCustomPrompt="1"/>
          </p:nvPr>
        </p:nvSpPr>
        <p:spPr>
          <a:xfrm>
            <a:off x="6460807" y="3291840"/>
            <a:ext cx="1209357" cy="640080"/>
          </a:xfrm>
        </p:spPr>
        <p:txBody>
          <a:bodyPr lIns="0" tIns="0" rIns="0" bIns="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text</a:t>
            </a:r>
          </a:p>
        </p:txBody>
      </p:sp>
      <p:sp>
        <p:nvSpPr>
          <p:cNvPr id="29" name="Text Placeholder 2">
            <a:extLst>
              <a:ext uri="{FF2B5EF4-FFF2-40B4-BE49-F238E27FC236}">
                <a16:creationId xmlns:a16="http://schemas.microsoft.com/office/drawing/2014/main" id="{CA1DC741-B44F-4275-A1D5-B8D26A3390B3}"/>
              </a:ext>
            </a:extLst>
          </p:cNvPr>
          <p:cNvSpPr>
            <a:spLocks noGrp="1"/>
          </p:cNvSpPr>
          <p:nvPr>
            <p:ph type="body" idx="23" hasCustomPrompt="1"/>
          </p:nvPr>
        </p:nvSpPr>
        <p:spPr>
          <a:xfrm>
            <a:off x="8549426" y="4427608"/>
            <a:ext cx="2670048" cy="640080"/>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0" name="Picture Placeholder 3">
            <a:extLst>
              <a:ext uri="{FF2B5EF4-FFF2-40B4-BE49-F238E27FC236}">
                <a16:creationId xmlns:a16="http://schemas.microsoft.com/office/drawing/2014/main" id="{C550F6C4-BE33-415F-B0BC-B47EDC1BDACB}"/>
              </a:ext>
            </a:extLst>
          </p:cNvPr>
          <p:cNvSpPr>
            <a:spLocks noGrp="1"/>
          </p:cNvSpPr>
          <p:nvPr>
            <p:ph type="pic" sz="quarter" idx="24"/>
          </p:nvPr>
        </p:nvSpPr>
        <p:spPr>
          <a:xfrm>
            <a:off x="7719417" y="4409320"/>
            <a:ext cx="640080" cy="658368"/>
          </a:xfrm>
        </p:spPr>
        <p:txBody>
          <a:bodyPr anchor="ctr" anchorCtr="0">
            <a:normAutofit/>
          </a:bodyPr>
          <a:lstStyle>
            <a:lvl1pPr marL="0" indent="0" algn="ctr">
              <a:buNone/>
              <a:defRPr sz="900"/>
            </a:lvl1pPr>
          </a:lstStyle>
          <a:p>
            <a:r>
              <a:rPr lang="en-US" noProof="0" smtClean="0"/>
              <a:t>Click icon to add picture</a:t>
            </a:r>
            <a:endParaRPr lang="en-US" noProof="0" dirty="0"/>
          </a:p>
        </p:txBody>
      </p:sp>
      <p:sp>
        <p:nvSpPr>
          <p:cNvPr id="31" name="Text Placeholder 2">
            <a:extLst>
              <a:ext uri="{FF2B5EF4-FFF2-40B4-BE49-F238E27FC236}">
                <a16:creationId xmlns:a16="http://schemas.microsoft.com/office/drawing/2014/main" id="{4C0830D2-D692-4161-8ECB-338703C94351}"/>
              </a:ext>
            </a:extLst>
          </p:cNvPr>
          <p:cNvSpPr>
            <a:spLocks noGrp="1"/>
          </p:cNvSpPr>
          <p:nvPr>
            <p:ph type="body" idx="25" hasCustomPrompt="1"/>
          </p:nvPr>
        </p:nvSpPr>
        <p:spPr>
          <a:xfrm>
            <a:off x="6460807" y="4427608"/>
            <a:ext cx="1209357" cy="640080"/>
          </a:xfrm>
        </p:spPr>
        <p:txBody>
          <a:bodyPr lIns="0" tIns="0" rIns="0" bIns="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text</a:t>
            </a:r>
          </a:p>
        </p:txBody>
      </p:sp>
    </p:spTree>
    <p:extLst>
      <p:ext uri="{BB962C8B-B14F-4D97-AF65-F5344CB8AC3E}">
        <p14:creationId xmlns:p14="http://schemas.microsoft.com/office/powerpoint/2010/main" val="331145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nitor and Content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091023"/>
            <a:ext cx="4464049" cy="804338"/>
          </a:xfrm>
        </p:spPr>
        <p:txBody>
          <a:bodyPr lIns="0" tIns="0" rIns="0" bIns="0"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244567"/>
            <a:ext cx="4443165" cy="569085"/>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Rectangle 7">
            <a:extLst>
              <a:ext uri="{FF2B5EF4-FFF2-40B4-BE49-F238E27FC236}">
                <a16:creationId xmlns:a16="http://schemas.microsoft.com/office/drawing/2014/main" id="{4ACF4ED1-C6C8-4C5C-8C14-4FF197588C03}"/>
              </a:ext>
            </a:extLst>
          </p:cNvPr>
          <p:cNvSpPr/>
          <p:nvPr userDrawn="1"/>
        </p:nvSpPr>
        <p:spPr>
          <a:xfrm>
            <a:off x="6192163" y="1435133"/>
            <a:ext cx="5175504" cy="4187952"/>
          </a:xfrm>
          <a:prstGeom prst="rect">
            <a:avLst/>
          </a:prstGeom>
          <a:blipFill>
            <a:blip r:embed="rId2">
              <a:extLst>
                <a:ext uri="{96DAC541-7B7A-43D3-8B79-37D633B846F1}">
                  <asvg:svgBlip xmlns:asvg="http://schemas.microsoft.com/office/drawing/2016/SVG/main" xmlns="" r:embed="rId3"/>
                </a:ext>
              </a:extLst>
            </a:blip>
            <a:srcRect/>
            <a:stretch>
              <a:fillRect t="1504" b="15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2993948"/>
            <a:ext cx="3434400" cy="100800"/>
            <a:chOff x="0" y="3240138"/>
            <a:chExt cx="3434400"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333600"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6" name="Text Placeholder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815720" y="3869349"/>
            <a:ext cx="4452987" cy="1328330"/>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Picture Placeholder 9">
            <a:extLst>
              <a:ext uri="{FF2B5EF4-FFF2-40B4-BE49-F238E27FC236}">
                <a16:creationId xmlns:a16="http://schemas.microsoft.com/office/drawing/2014/main" id="{6B8B3AB3-C02D-418C-A9E2-AA65DE78350D}"/>
              </a:ext>
            </a:extLst>
          </p:cNvPr>
          <p:cNvSpPr>
            <a:spLocks noGrp="1"/>
          </p:cNvSpPr>
          <p:nvPr>
            <p:ph type="pic" sz="quarter" idx="15"/>
          </p:nvPr>
        </p:nvSpPr>
        <p:spPr>
          <a:xfrm>
            <a:off x="6362829" y="1673942"/>
            <a:ext cx="4853962" cy="3141406"/>
          </a:xfrm>
          <a:ln w="25400">
            <a:solidFill>
              <a:schemeClr val="tx2"/>
            </a:solidFill>
          </a:ln>
        </p:spPr>
        <p:txBody>
          <a:bodyPr anchor="ctr" anchorCtr="0">
            <a:normAutofit/>
          </a:bodyPr>
          <a:lstStyle>
            <a:lvl1pPr marL="0" indent="0" algn="ctr">
              <a:buNone/>
              <a:defRPr sz="1400"/>
            </a:lvl1pPr>
          </a:lstStyle>
          <a:p>
            <a:r>
              <a:rPr lang="en-US" noProof="0" smtClean="0"/>
              <a:t>Click icon to add picture</a:t>
            </a:r>
            <a:endParaRPr lang="en-US" noProof="0" dirty="0"/>
          </a:p>
        </p:txBody>
      </p:sp>
    </p:spTree>
    <p:extLst>
      <p:ext uri="{BB962C8B-B14F-4D97-AF65-F5344CB8AC3E}">
        <p14:creationId xmlns:p14="http://schemas.microsoft.com/office/powerpoint/2010/main" val="269886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Content Layout">
    <p:spTree>
      <p:nvGrpSpPr>
        <p:cNvPr id="1" name=""/>
        <p:cNvGrpSpPr/>
        <p:nvPr/>
      </p:nvGrpSpPr>
      <p:grpSpPr>
        <a:xfrm>
          <a:off x="0" y="0"/>
          <a:ext cx="0" cy="0"/>
          <a:chOff x="0" y="0"/>
          <a:chExt cx="0" cy="0"/>
        </a:xfrm>
      </p:grpSpPr>
      <p:sp>
        <p:nvSpPr>
          <p:cNvPr id="22" name="Picture Placeholder 7">
            <a:extLst>
              <a:ext uri="{FF2B5EF4-FFF2-40B4-BE49-F238E27FC236}">
                <a16:creationId xmlns:a16="http://schemas.microsoft.com/office/drawing/2014/main" id="{093DA11F-BC94-447C-B660-9C906BED01B1}"/>
              </a:ext>
            </a:extLst>
          </p:cNvPr>
          <p:cNvSpPr>
            <a:spLocks noGrp="1"/>
          </p:cNvSpPr>
          <p:nvPr>
            <p:ph type="pic" sz="quarter" idx="15"/>
          </p:nvPr>
        </p:nvSpPr>
        <p:spPr>
          <a:xfrm>
            <a:off x="0" y="1682496"/>
            <a:ext cx="12191999" cy="3493008"/>
          </a:xfrm>
        </p:spPr>
        <p:txBody>
          <a:bodyPr anchor="ctr" anchorCtr="0">
            <a:normAutofit/>
          </a:bodyPr>
          <a:lstStyle>
            <a:lvl1pPr marL="0" indent="0" algn="ctr">
              <a:buNone/>
              <a:defRPr sz="1800"/>
            </a:lvl1pPr>
          </a:lstStyle>
          <a:p>
            <a:r>
              <a:rPr lang="en-US" noProof="0" smtClean="0"/>
              <a:t>Click icon to add picture</a:t>
            </a:r>
            <a:endParaRPr lang="en-US" noProof="0" dirty="0"/>
          </a:p>
        </p:txBody>
      </p:sp>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3863976" y="696584"/>
            <a:ext cx="4464049" cy="569086"/>
          </a:xfrm>
        </p:spPr>
        <p:txBody>
          <a:bodyPr lIns="0" tIns="0" rIns="0" bIns="0" anchor="b">
            <a:normAutofit/>
          </a:bodyPr>
          <a:lstStyle>
            <a:lvl1pPr algn="ct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3884860" y="1983086"/>
            <a:ext cx="4443165" cy="569085"/>
          </a:xfrm>
        </p:spPr>
        <p:txBody>
          <a:bodyPr lIns="0" tIns="0" rIns="0" bIns="0">
            <a:normAutofit/>
          </a:bodyPr>
          <a:lstStyle>
            <a:lvl1pPr marL="0" indent="0" algn="ct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78842051-6173-4CC2-8C4A-8AE31FE7BA54}"/>
              </a:ext>
            </a:extLst>
          </p:cNvPr>
          <p:cNvGrpSpPr/>
          <p:nvPr userDrawn="1"/>
        </p:nvGrpSpPr>
        <p:grpSpPr>
          <a:xfrm>
            <a:off x="5124396" y="1373283"/>
            <a:ext cx="1943208" cy="100800"/>
            <a:chOff x="3149478" y="1373283"/>
            <a:chExt cx="1943208" cy="100800"/>
          </a:xfrm>
        </p:grpSpPr>
        <p:grpSp>
          <p:nvGrpSpPr>
            <p:cNvPr id="15" name="Group 14">
              <a:extLst>
                <a:ext uri="{FF2B5EF4-FFF2-40B4-BE49-F238E27FC236}">
                  <a16:creationId xmlns:a16="http://schemas.microsoft.com/office/drawing/2014/main" id="{B7317392-EF87-4050-8BBE-32F74B0CF15A}"/>
                </a:ext>
              </a:extLst>
            </p:cNvPr>
            <p:cNvGrpSpPr/>
            <p:nvPr userDrawn="1"/>
          </p:nvGrpSpPr>
          <p:grpSpPr>
            <a:xfrm>
              <a:off x="3149478" y="1373283"/>
              <a:ext cx="1943208" cy="100800"/>
              <a:chOff x="0" y="3237441"/>
              <a:chExt cx="1943208"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1892808"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1842408" y="3237441"/>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21" name="Oval 20">
              <a:extLst>
                <a:ext uri="{FF2B5EF4-FFF2-40B4-BE49-F238E27FC236}">
                  <a16:creationId xmlns:a16="http://schemas.microsoft.com/office/drawing/2014/main" id="{5D1C3636-C306-4492-8D46-194288459CAF}"/>
                </a:ext>
              </a:extLst>
            </p:cNvPr>
            <p:cNvSpPr/>
            <p:nvPr userDrawn="1"/>
          </p:nvSpPr>
          <p:spPr>
            <a:xfrm>
              <a:off x="3149478" y="1373283"/>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3235028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p:nvPr>
        </p:nvSpPr>
        <p:spPr>
          <a:xfrm>
            <a:off x="5104263" y="707529"/>
            <a:ext cx="6310887" cy="569086"/>
          </a:xfrm>
        </p:spPr>
        <p:txBody>
          <a:bodyPr lIns="0" tIns="0" rIns="0" bIns="0" anchor="b">
            <a:normAutofit/>
          </a:bodyPr>
          <a:lstStyle>
            <a:lvl1pPr algn="r">
              <a:defRPr sz="3600"/>
            </a:lvl1pPr>
          </a:lstStyle>
          <a:p>
            <a:r>
              <a:rPr lang="en-US" noProof="0" smtClean="0"/>
              <a:t>Click to edit Master title style</a:t>
            </a:r>
            <a:endParaRPr lang="en-US" noProof="0"/>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5104263" y="1625821"/>
            <a:ext cx="6289862" cy="569085"/>
          </a:xfrm>
        </p:spPr>
        <p:txBody>
          <a:bodyPr lIns="0" tIns="0" rIns="0" bIns="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7179281" y="1375202"/>
            <a:ext cx="5012719" cy="100800"/>
            <a:chOff x="304632" y="3240138"/>
            <a:chExt cx="3129768"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304632" y="3290538"/>
              <a:ext cx="307937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4" name="Text Placeholder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1226927" y="4271296"/>
            <a:ext cx="2944368" cy="1419822"/>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Text Placeholder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1226927" y="3858610"/>
            <a:ext cx="2944368"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6" name="Text Placeholder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1226927" y="2760518"/>
            <a:ext cx="978408" cy="978408"/>
          </a:xfrm>
          <a:prstGeom prst="ellipse">
            <a:avLst/>
          </a:prstGeom>
          <a:ln w="6350">
            <a:solidFill>
              <a:schemeClr val="tx1"/>
            </a:solid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1</a:t>
            </a:r>
          </a:p>
        </p:txBody>
      </p:sp>
      <p:sp>
        <p:nvSpPr>
          <p:cNvPr id="34" name="Text Placeholder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4871314" y="4271296"/>
            <a:ext cx="2944368" cy="1419822"/>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5" name="Text Placeholder 15">
            <a:extLst>
              <a:ext uri="{FF2B5EF4-FFF2-40B4-BE49-F238E27FC236}">
                <a16:creationId xmlns:a16="http://schemas.microsoft.com/office/drawing/2014/main" id="{7A54608E-523B-47AC-B8A6-3E8FE9A15847}"/>
              </a:ext>
            </a:extLst>
          </p:cNvPr>
          <p:cNvSpPr>
            <a:spLocks noGrp="1"/>
          </p:cNvSpPr>
          <p:nvPr>
            <p:ph type="body" sz="quarter" idx="28" hasCustomPrompt="1"/>
          </p:nvPr>
        </p:nvSpPr>
        <p:spPr>
          <a:xfrm>
            <a:off x="4871314" y="2760518"/>
            <a:ext cx="978408" cy="978408"/>
          </a:xfrm>
          <a:prstGeom prst="ellipse">
            <a:avLst/>
          </a:prstGeom>
          <a:ln w="6350">
            <a:solidFill>
              <a:schemeClr val="tx1"/>
            </a:solid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2</a:t>
            </a:r>
          </a:p>
        </p:txBody>
      </p:sp>
      <p:sp>
        <p:nvSpPr>
          <p:cNvPr id="36" name="Text Placeholder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4871314" y="3858610"/>
            <a:ext cx="2944368"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7" name="Text Placeholder 2">
            <a:extLst>
              <a:ext uri="{FF2B5EF4-FFF2-40B4-BE49-F238E27FC236}">
                <a16:creationId xmlns:a16="http://schemas.microsoft.com/office/drawing/2014/main" id="{E0D32F26-CEE2-4420-A43D-B008AE2D1DDC}"/>
              </a:ext>
            </a:extLst>
          </p:cNvPr>
          <p:cNvSpPr>
            <a:spLocks noGrp="1"/>
          </p:cNvSpPr>
          <p:nvPr>
            <p:ph type="body" idx="30" hasCustomPrompt="1"/>
          </p:nvPr>
        </p:nvSpPr>
        <p:spPr>
          <a:xfrm>
            <a:off x="8515702" y="4271296"/>
            <a:ext cx="2944368" cy="1419822"/>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8" name="Text Placeholder 15">
            <a:extLst>
              <a:ext uri="{FF2B5EF4-FFF2-40B4-BE49-F238E27FC236}">
                <a16:creationId xmlns:a16="http://schemas.microsoft.com/office/drawing/2014/main" id="{DBC2890A-FFF7-4606-A262-6D464BA5D997}"/>
              </a:ext>
            </a:extLst>
          </p:cNvPr>
          <p:cNvSpPr>
            <a:spLocks noGrp="1"/>
          </p:cNvSpPr>
          <p:nvPr>
            <p:ph type="body" sz="quarter" idx="31" hasCustomPrompt="1"/>
          </p:nvPr>
        </p:nvSpPr>
        <p:spPr>
          <a:xfrm>
            <a:off x="8515702" y="2760518"/>
            <a:ext cx="978408" cy="978408"/>
          </a:xfrm>
          <a:prstGeom prst="ellipse">
            <a:avLst/>
          </a:prstGeom>
          <a:ln w="6350">
            <a:solidFill>
              <a:schemeClr val="tx1"/>
            </a:solid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3</a:t>
            </a:r>
          </a:p>
        </p:txBody>
      </p:sp>
      <p:sp>
        <p:nvSpPr>
          <p:cNvPr id="39" name="Text Placeholder 2">
            <a:extLst>
              <a:ext uri="{FF2B5EF4-FFF2-40B4-BE49-F238E27FC236}">
                <a16:creationId xmlns:a16="http://schemas.microsoft.com/office/drawing/2014/main" id="{268E1254-8C59-4B9B-A775-45CA3D655514}"/>
              </a:ext>
            </a:extLst>
          </p:cNvPr>
          <p:cNvSpPr>
            <a:spLocks noGrp="1"/>
          </p:cNvSpPr>
          <p:nvPr>
            <p:ph type="body" idx="32" hasCustomPrompt="1"/>
          </p:nvPr>
        </p:nvSpPr>
        <p:spPr>
          <a:xfrm>
            <a:off x="8515702" y="3858610"/>
            <a:ext cx="2944368"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21" name="Straight Connector 20">
            <a:extLst>
              <a:ext uri="{FF2B5EF4-FFF2-40B4-BE49-F238E27FC236}">
                <a16:creationId xmlns:a16="http://schemas.microsoft.com/office/drawing/2014/main" id="{8E47DC43-D8A0-4F17-B897-D8B07A6F1B47}"/>
              </a:ext>
            </a:extLst>
          </p:cNvPr>
          <p:cNvCxnSpPr/>
          <p:nvPr userDrawn="1"/>
        </p:nvCxnSpPr>
        <p:spPr>
          <a:xfrm>
            <a:off x="2205335" y="3256107"/>
            <a:ext cx="266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201F265-08ED-497A-BE5C-62220829348F}"/>
              </a:ext>
            </a:extLst>
          </p:cNvPr>
          <p:cNvCxnSpPr/>
          <p:nvPr userDrawn="1"/>
        </p:nvCxnSpPr>
        <p:spPr>
          <a:xfrm>
            <a:off x="5849839" y="3255785"/>
            <a:ext cx="266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634403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67058B-89E0-4460-AB21-21747CB3A1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smtClean="0"/>
              <a:t>Click to edit Master title style</a:t>
            </a:r>
            <a:endParaRPr lang="en-US" noProof="0"/>
          </a:p>
        </p:txBody>
      </p:sp>
      <p:sp>
        <p:nvSpPr>
          <p:cNvPr id="3" name="Text Placeholder 2">
            <a:extLst>
              <a:ext uri="{FF2B5EF4-FFF2-40B4-BE49-F238E27FC236}">
                <a16:creationId xmlns:a16="http://schemas.microsoft.com/office/drawing/2014/main" id="{7201C5EB-04D6-4050-930C-5F6907528D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Date Placeholder 3">
            <a:extLst>
              <a:ext uri="{FF2B5EF4-FFF2-40B4-BE49-F238E27FC236}">
                <a16:creationId xmlns:a16="http://schemas.microsoft.com/office/drawing/2014/main" id="{A732220F-109C-4A57-81E9-C6279EDA1374}"/>
              </a:ext>
            </a:extLst>
          </p:cNvPr>
          <p:cNvSpPr>
            <a:spLocks noGrp="1"/>
          </p:cNvSpPr>
          <p:nvPr>
            <p:ph type="dt" sz="half" idx="2"/>
          </p:nvPr>
        </p:nvSpPr>
        <p:spPr>
          <a:xfrm>
            <a:off x="10016836" y="5878720"/>
            <a:ext cx="1336964" cy="298800"/>
          </a:xfrm>
          <a:prstGeom prst="rect">
            <a:avLst/>
          </a:prstGeom>
        </p:spPr>
        <p:txBody>
          <a:bodyPr vert="horz" lIns="0" tIns="0" rIns="0" bIns="0" rtlCol="0" anchor="ctr"/>
          <a:lstStyle>
            <a:lvl1pPr algn="r">
              <a:defRPr sz="1000">
                <a:solidFill>
                  <a:schemeClr val="bg1">
                    <a:lumMod val="50000"/>
                    <a:lumOff val="50000"/>
                  </a:schemeClr>
                </a:solidFill>
              </a:defRPr>
            </a:lvl1pPr>
          </a:lstStyle>
          <a:p>
            <a:r>
              <a:rPr lang="en-US" noProof="0" dirty="0"/>
              <a:t>MM.DD.20XX</a:t>
            </a:r>
          </a:p>
        </p:txBody>
      </p:sp>
      <p:sp>
        <p:nvSpPr>
          <p:cNvPr id="5" name="Footer Placeholder 4">
            <a:extLst>
              <a:ext uri="{FF2B5EF4-FFF2-40B4-BE49-F238E27FC236}">
                <a16:creationId xmlns:a16="http://schemas.microsoft.com/office/drawing/2014/main" id="{0A25404F-F26F-42E5-BA15-C0373FC1CF2B}"/>
              </a:ext>
            </a:extLst>
          </p:cNvPr>
          <p:cNvSpPr>
            <a:spLocks noGrp="1"/>
          </p:cNvSpPr>
          <p:nvPr>
            <p:ph type="ftr" sz="quarter" idx="3"/>
          </p:nvPr>
        </p:nvSpPr>
        <p:spPr>
          <a:xfrm>
            <a:off x="1169960" y="5878720"/>
            <a:ext cx="2915733" cy="298800"/>
          </a:xfrm>
          <a:prstGeom prst="rect">
            <a:avLst/>
          </a:prstGeom>
        </p:spPr>
        <p:txBody>
          <a:bodyPr vert="horz" lIns="91440" tIns="45720" rIns="91440" bIns="45720" rtlCol="0" anchor="ctr"/>
          <a:lstStyle>
            <a:lvl1pPr algn="l">
              <a:defRPr sz="1000">
                <a:solidFill>
                  <a:schemeClr val="bg1">
                    <a:lumMod val="50000"/>
                    <a:lumOff val="50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41725174-FA04-488F-9F0C-3CD1D1483FA9}"/>
              </a:ext>
            </a:extLst>
          </p:cNvPr>
          <p:cNvSpPr>
            <a:spLocks noGrp="1"/>
          </p:cNvSpPr>
          <p:nvPr>
            <p:ph type="sldNum" sz="quarter" idx="4"/>
          </p:nvPr>
        </p:nvSpPr>
        <p:spPr>
          <a:xfrm>
            <a:off x="778643" y="5879656"/>
            <a:ext cx="354492" cy="297307"/>
          </a:xfrm>
          <a:prstGeom prst="rect">
            <a:avLst/>
          </a:prstGeom>
        </p:spPr>
        <p:txBody>
          <a:bodyPr vert="horz" lIns="91440" tIns="45720" rIns="91440" bIns="45720" rtlCol="0" anchor="ctr"/>
          <a:lstStyle>
            <a:lvl1pPr algn="ctr">
              <a:defRPr sz="1000">
                <a:solidFill>
                  <a:schemeClr val="bg2"/>
                </a:solidFill>
              </a:defRPr>
            </a:lvl1pPr>
          </a:lstStyle>
          <a:p>
            <a:fld id="{8D581BC7-E183-40DB-AC97-C19EA4EB8894}" type="slidenum">
              <a:rPr lang="en-US" noProof="0" smtClean="0"/>
              <a:pPr/>
              <a:t>‹#›</a:t>
            </a:fld>
            <a:endParaRPr lang="en-US" noProof="0" dirty="0"/>
          </a:p>
        </p:txBody>
      </p:sp>
      <p:sp>
        <p:nvSpPr>
          <p:cNvPr id="7" name="Oval 6">
            <a:extLst>
              <a:ext uri="{FF2B5EF4-FFF2-40B4-BE49-F238E27FC236}">
                <a16:creationId xmlns:a16="http://schemas.microsoft.com/office/drawing/2014/main" id="{7FEF1588-F385-48F3-800A-554A9423E77A}"/>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0" name="Straight Connector 9">
            <a:extLst>
              <a:ext uri="{FF2B5EF4-FFF2-40B4-BE49-F238E27FC236}">
                <a16:creationId xmlns:a16="http://schemas.microsoft.com/office/drawing/2014/main" id="{440B0943-F568-4674-8FA4-B435B1E466AF}"/>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62DE7FD5-7941-43A1-8663-42AE40546A4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3" name="Straight Connector 12">
            <a:extLst>
              <a:ext uri="{FF2B5EF4-FFF2-40B4-BE49-F238E27FC236}">
                <a16:creationId xmlns:a16="http://schemas.microsoft.com/office/drawing/2014/main" id="{97791EE5-EF06-4BF8-84C6-EC24114E73F5}"/>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861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 id="2147483676" r:id="rId21"/>
    <p:sldLayoutId id="2147483677" r:id="rId22"/>
    <p:sldLayoutId id="2147483678" r:id="rId23"/>
    <p:sldLayoutId id="2147483679" r:id="rId24"/>
    <p:sldLayoutId id="2147483680" r:id="rId25"/>
    <p:sldLayoutId id="2147483681" r:id="rId26"/>
    <p:sldLayoutId id="2147483682" r:id="rId27"/>
    <p:sldLayoutId id="2147483683" r:id="rId28"/>
    <p:sldLayoutId id="2147483684" r:id="rId29"/>
    <p:sldLayoutId id="2147483685" r:id="rId30"/>
    <p:sldLayoutId id="2147483686" r:id="rId31"/>
    <p:sldLayoutId id="2147483687" r:id="rId32"/>
    <p:sldLayoutId id="2147483690" r:id="rId33"/>
    <p:sldLayoutId id="2147483691" r:id="rId34"/>
    <p:sldLayoutId id="2147483688" r:id="rId35"/>
    <p:sldLayoutId id="2147483692" r:id="rId36"/>
    <p:sldLayoutId id="2147483689" r:id="rId37"/>
  </p:sldLayoutIdLst>
  <p:hf hdr="0"/>
  <p:txStyles>
    <p:titleStyle>
      <a:lvl1pPr algn="l" defTabSz="914400" rtl="0" eaLnBrk="1" latinLnBrk="0" hangingPunct="1">
        <a:lnSpc>
          <a:spcPct val="90000"/>
        </a:lnSpc>
        <a:spcBef>
          <a:spcPct val="0"/>
        </a:spcBef>
        <a:buNone/>
        <a:defRPr sz="3600" b="1" kern="1200">
          <a:solidFill>
            <a:schemeClr val="bg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27" userDrawn="1">
          <p15:clr>
            <a:srgbClr val="F26B43"/>
          </p15:clr>
        </p15:guide>
        <p15:guide id="2" pos="7174" userDrawn="1">
          <p15:clr>
            <a:srgbClr val="F26B43"/>
          </p15:clr>
        </p15:guide>
        <p15:guide id="3" pos="506" userDrawn="1">
          <p15:clr>
            <a:srgbClr val="F26B43"/>
          </p15:clr>
        </p15:guide>
        <p15:guide id="4" orient="horz" pos="3793" userDrawn="1">
          <p15:clr>
            <a:srgbClr val="F26B43"/>
          </p15:clr>
        </p15:guide>
        <p15:guide id="5" pos="3840" userDrawn="1">
          <p15:clr>
            <a:srgbClr val="F26B43"/>
          </p15:clr>
        </p15:guide>
        <p15:guide id="6" orient="horz" pos="2160" userDrawn="1">
          <p15:clr>
            <a:srgbClr val="F26B43"/>
          </p15:clr>
        </p15:guide>
        <p15:guide id="7" pos="3318" userDrawn="1">
          <p15:clr>
            <a:srgbClr val="F26B43"/>
          </p15:clr>
        </p15:guide>
        <p15:guide id="8" pos="436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1.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0.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0.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7.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F6FF42-70E3-4A7F-B5D8-2928FCB71A74}"/>
              </a:ext>
            </a:extLst>
          </p:cNvPr>
          <p:cNvSpPr>
            <a:spLocks noGrp="1"/>
          </p:cNvSpPr>
          <p:nvPr>
            <p:ph type="ctrTitle"/>
          </p:nvPr>
        </p:nvSpPr>
        <p:spPr>
          <a:xfrm>
            <a:off x="609600" y="301752"/>
            <a:ext cx="10972800" cy="1700784"/>
          </a:xfrm>
        </p:spPr>
        <p:txBody>
          <a:bodyPr>
            <a:noAutofit/>
          </a:bodyPr>
          <a:lstStyle/>
          <a:p>
            <a:r>
              <a:rPr lang="en-US" sz="4800" dirty="0" smtClean="0">
                <a:ln w="0">
                  <a:solidFill>
                    <a:srgbClr val="FFFF00"/>
                  </a:solidFill>
                </a:ln>
                <a:solidFill>
                  <a:srgbClr val="FF0000"/>
                </a:solidFill>
                <a:effectLst>
                  <a:reflection blurRad="6350" stA="53000" endA="300" endPos="35500" dir="5400000" sy="-90000" algn="bl" rotWithShape="0"/>
                </a:effectLst>
                <a:latin typeface="Bahnschrift Condensed" panose="020B0502040204020203" pitchFamily="34" charset="0"/>
              </a:rPr>
              <a:t>BỘ CÔNG THƯƠNG</a:t>
            </a:r>
            <a:r>
              <a:rPr lang="en-US" sz="4800" dirty="0" smtClean="0">
                <a:ln w="13462">
                  <a:solidFill>
                    <a:srgbClr val="FFFF00"/>
                  </a:solidFill>
                  <a:prstDash val="solid"/>
                </a:ln>
                <a:solidFill>
                  <a:srgbClr val="FF0000"/>
                </a:solidFill>
                <a:effectLst>
                  <a:outerShdw dist="38100" dir="2700000" algn="bl" rotWithShape="0">
                    <a:schemeClr val="accent5"/>
                  </a:outerShdw>
                </a:effectLst>
                <a:latin typeface="Bahnschrift Condensed" panose="020B0502040204020203" pitchFamily="34" charset="0"/>
              </a:rPr>
              <a:t/>
            </a:r>
            <a:br>
              <a:rPr lang="en-US" sz="4800" dirty="0" smtClean="0">
                <a:ln w="13462">
                  <a:solidFill>
                    <a:srgbClr val="FFFF00"/>
                  </a:solidFill>
                  <a:prstDash val="solid"/>
                </a:ln>
                <a:solidFill>
                  <a:srgbClr val="FF0000"/>
                </a:solidFill>
                <a:effectLst>
                  <a:outerShdw dist="38100" dir="2700000" algn="bl" rotWithShape="0">
                    <a:schemeClr val="accent5"/>
                  </a:outerShdw>
                </a:effectLst>
                <a:latin typeface="Bahnschrift Condensed" panose="020B0502040204020203" pitchFamily="34" charset="0"/>
              </a:rPr>
            </a:br>
            <a:r>
              <a:rPr lang="en-US" sz="4800" dirty="0" smtClean="0">
                <a:ln w="0">
                  <a:solidFill>
                    <a:srgbClr val="FFFF00"/>
                  </a:solidFill>
                </a:ln>
                <a:solidFill>
                  <a:srgbClr val="FF0000"/>
                </a:solidFill>
                <a:effectLst>
                  <a:reflection blurRad="6350" stA="53000" endA="300" endPos="35500" dir="5400000" sy="-90000" algn="bl" rotWithShape="0"/>
                </a:effectLst>
                <a:latin typeface="Bahnschrift Condensed" panose="020B0502040204020203" pitchFamily="34" charset="0"/>
              </a:rPr>
              <a:t>TRƯỜNG ĐẠI HỌC CÔNG NGHIỆP THỰC PHẨM TP.HCM</a:t>
            </a:r>
            <a:endParaRPr lang="ru-RU" sz="4800" dirty="0">
              <a:ln w="0">
                <a:solidFill>
                  <a:srgbClr val="FFFF00"/>
                </a:solidFill>
              </a:ln>
              <a:solidFill>
                <a:srgbClr val="FF0000"/>
              </a:solidFill>
              <a:effectLst>
                <a:reflection blurRad="6350" stA="53000" endA="300" endPos="35500" dir="5400000" sy="-90000" algn="bl" rotWithShape="0"/>
              </a:effectLst>
              <a:latin typeface="Bahnschrift Condensed" panose="020B0502040204020203" pitchFamily="34" charset="0"/>
            </a:endParaRPr>
          </a:p>
        </p:txBody>
      </p:sp>
      <p:sp>
        <p:nvSpPr>
          <p:cNvPr id="5" name="Subtitle 4">
            <a:extLst>
              <a:ext uri="{FF2B5EF4-FFF2-40B4-BE49-F238E27FC236}">
                <a16:creationId xmlns:a16="http://schemas.microsoft.com/office/drawing/2014/main" id="{F40A11AA-C85D-4AF4-92B2-0F4E36F4EC91}"/>
              </a:ext>
            </a:extLst>
          </p:cNvPr>
          <p:cNvSpPr>
            <a:spLocks noGrp="1"/>
          </p:cNvSpPr>
          <p:nvPr>
            <p:ph type="subTitle" idx="1"/>
          </p:nvPr>
        </p:nvSpPr>
        <p:spPr>
          <a:xfrm>
            <a:off x="1527048" y="4215384"/>
            <a:ext cx="9134856" cy="1060704"/>
          </a:xfrm>
        </p:spPr>
        <p:txBody>
          <a:bodyPr>
            <a:normAutofit lnSpcReduction="10000"/>
          </a:bodyPr>
          <a:lstStyle/>
          <a:p>
            <a:r>
              <a:rPr lang="en-US" sz="3600" dirty="0" smtClean="0">
                <a:ln w="13462">
                  <a:solidFill>
                    <a:srgbClr val="FF0000"/>
                  </a:solidFill>
                  <a:prstDash val="solid"/>
                </a:ln>
                <a:solidFill>
                  <a:schemeClr val="tx1">
                    <a:lumMod val="60000"/>
                    <a:lumOff val="40000"/>
                  </a:schemeClr>
                </a:solidFill>
                <a:effectLst>
                  <a:outerShdw dist="38100" dir="2700000" algn="bl" rotWithShape="0">
                    <a:schemeClr val="accent5"/>
                  </a:outerShdw>
                </a:effectLst>
                <a:latin typeface="Bahnschrift Condensed" panose="020B0502040204020203" pitchFamily="34" charset="0"/>
              </a:rPr>
              <a:t>BÁO CÁO ĐỒ ÁN</a:t>
            </a:r>
          </a:p>
          <a:p>
            <a:r>
              <a:rPr lang="en-US" sz="3600" dirty="0" smtClean="0">
                <a:ln w="13462">
                  <a:solidFill>
                    <a:srgbClr val="FF0000"/>
                  </a:solidFill>
                  <a:prstDash val="solid"/>
                </a:ln>
                <a:solidFill>
                  <a:schemeClr val="tx1">
                    <a:lumMod val="60000"/>
                    <a:lumOff val="40000"/>
                  </a:schemeClr>
                </a:solidFill>
                <a:effectLst>
                  <a:outerShdw dist="38100" dir="2700000" algn="bl" rotWithShape="0">
                    <a:schemeClr val="accent5"/>
                  </a:outerShdw>
                </a:effectLst>
                <a:latin typeface="Bahnschrift Condensed" panose="020B0502040204020203" pitchFamily="34" charset="0"/>
              </a:rPr>
              <a:t>MÔN: CÔNG NGHỆ. NET</a:t>
            </a:r>
          </a:p>
          <a:p>
            <a:endParaRPr lang="ru-RU" dirty="0"/>
          </a:p>
        </p:txBody>
      </p:sp>
      <p:pic>
        <p:nvPicPr>
          <p:cNvPr id="8" name="Picture 7"/>
          <p:cNvPicPr>
            <a:picLocks noChangeAspect="1"/>
          </p:cNvPicPr>
          <p:nvPr/>
        </p:nvPicPr>
        <p:blipFill>
          <a:blip r:embed="rId2"/>
          <a:stretch>
            <a:fillRect/>
          </a:stretch>
        </p:blipFill>
        <p:spPr>
          <a:xfrm>
            <a:off x="5276062" y="2412032"/>
            <a:ext cx="1673404" cy="1656151"/>
          </a:xfrm>
          <a:prstGeom prst="rect">
            <a:avLst/>
          </a:prstGeom>
        </p:spPr>
      </p:pic>
    </p:spTree>
    <p:extLst>
      <p:ext uri="{BB962C8B-B14F-4D97-AF65-F5344CB8AC3E}">
        <p14:creationId xmlns:p14="http://schemas.microsoft.com/office/powerpoint/2010/main" val="21040483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D581BC7-E183-40DB-AC97-C19EA4EB8894}" type="slidenum">
              <a:rPr lang="en-US" sz="1600" b="1" noProof="0" smtClean="0">
                <a:solidFill>
                  <a:srgbClr val="28FC2D"/>
                </a:solidFill>
                <a:latin typeface="Bahnschrift Condensed" panose="020B0502040204020203" pitchFamily="34" charset="0"/>
              </a:rPr>
              <a:pPr/>
              <a:t>10</a:t>
            </a:fld>
            <a:endParaRPr lang="en-US" sz="1600" b="1" noProof="0" dirty="0">
              <a:solidFill>
                <a:srgbClr val="28FC2D"/>
              </a:solidFill>
              <a:latin typeface="Bahnschrift Condensed" panose="020B0502040204020203" pitchFamily="34" charset="0"/>
            </a:endParaRPr>
          </a:p>
        </p:txBody>
      </p:sp>
      <p:pic>
        <p:nvPicPr>
          <p:cNvPr id="5" name="Picture 4"/>
          <p:cNvPicPr>
            <a:picLocks noChangeAspect="1"/>
          </p:cNvPicPr>
          <p:nvPr/>
        </p:nvPicPr>
        <p:blipFill>
          <a:blip r:embed="rId2"/>
          <a:stretch>
            <a:fillRect/>
          </a:stretch>
        </p:blipFill>
        <p:spPr>
          <a:xfrm>
            <a:off x="2519553" y="356045"/>
            <a:ext cx="6792144" cy="6090476"/>
          </a:xfrm>
          <a:prstGeom prst="rect">
            <a:avLst/>
          </a:prstGeom>
        </p:spPr>
      </p:pic>
    </p:spTree>
    <p:extLst>
      <p:ext uri="{BB962C8B-B14F-4D97-AF65-F5344CB8AC3E}">
        <p14:creationId xmlns:p14="http://schemas.microsoft.com/office/powerpoint/2010/main" val="17501050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95655"/>
            <a:ext cx="10515600" cy="652969"/>
          </a:xfrm>
        </p:spPr>
        <p:txBody>
          <a:bodyPr>
            <a:normAutofit fontScale="90000"/>
          </a:bodyPr>
          <a:lstStyle/>
          <a:p>
            <a:r>
              <a:rPr lang="en-US" sz="4000" u="sng" dirty="0" smtClean="0">
                <a:solidFill>
                  <a:srgbClr val="FF0000"/>
                </a:solidFill>
                <a:latin typeface="Bahnschrift Condensed" panose="020B0502040204020203" pitchFamily="34" charset="0"/>
              </a:rPr>
              <a:t>PHẦN 2: THIẾT KẾ GIAO DIỆN.</a:t>
            </a:r>
            <a:br>
              <a:rPr lang="en-US" sz="4000" u="sng" dirty="0" smtClean="0">
                <a:solidFill>
                  <a:srgbClr val="FF0000"/>
                </a:solidFill>
                <a:latin typeface="Bahnschrift Condensed" panose="020B0502040204020203" pitchFamily="34" charset="0"/>
              </a:rPr>
            </a:br>
            <a:r>
              <a:rPr lang="en-US" u="sng" dirty="0" smtClean="0">
                <a:solidFill>
                  <a:srgbClr val="FF0000"/>
                </a:solidFill>
                <a:latin typeface="Bahnschrift Condensed" panose="020B0502040204020203" pitchFamily="34" charset="0"/>
              </a:rPr>
              <a:t>1. </a:t>
            </a:r>
            <a:r>
              <a:rPr lang="en-US" u="sng" dirty="0" err="1" smtClean="0">
                <a:solidFill>
                  <a:srgbClr val="FF0000"/>
                </a:solidFill>
                <a:latin typeface="Bahnschrift Condensed" panose="020B0502040204020203" pitchFamily="34" charset="0"/>
              </a:rPr>
              <a:t>Giới</a:t>
            </a:r>
            <a:r>
              <a:rPr lang="en-US" u="sng" dirty="0" smtClean="0">
                <a:solidFill>
                  <a:srgbClr val="FF0000"/>
                </a:solidFill>
                <a:latin typeface="Bahnschrift Condensed" panose="020B0502040204020203" pitchFamily="34" charset="0"/>
              </a:rPr>
              <a:t> </a:t>
            </a:r>
            <a:r>
              <a:rPr lang="en-US" u="sng" dirty="0" err="1" smtClean="0">
                <a:solidFill>
                  <a:srgbClr val="FF0000"/>
                </a:solidFill>
                <a:latin typeface="Bahnschrift Condensed" panose="020B0502040204020203" pitchFamily="34" charset="0"/>
              </a:rPr>
              <a:t>thiệu</a:t>
            </a:r>
            <a:r>
              <a:rPr lang="en-US" u="sng" dirty="0" smtClean="0">
                <a:solidFill>
                  <a:srgbClr val="FF0000"/>
                </a:solidFill>
                <a:latin typeface="Bahnschrift Condensed" panose="020B0502040204020203" pitchFamily="34" charset="0"/>
              </a:rPr>
              <a:t> Windows Forms.</a:t>
            </a:r>
            <a:endParaRPr lang="en-US" u="sng" dirty="0">
              <a:solidFill>
                <a:srgbClr val="FF0000"/>
              </a:solidFill>
              <a:latin typeface="Bahnschrift Condensed" panose="020B0502040204020203" pitchFamily="34" charset="0"/>
            </a:endParaRPr>
          </a:p>
        </p:txBody>
      </p:sp>
      <p:sp>
        <p:nvSpPr>
          <p:cNvPr id="5" name="Slide Number Placeholder 4"/>
          <p:cNvSpPr>
            <a:spLocks noGrp="1"/>
          </p:cNvSpPr>
          <p:nvPr>
            <p:ph type="sldNum" sz="quarter" idx="12"/>
          </p:nvPr>
        </p:nvSpPr>
        <p:spPr/>
        <p:txBody>
          <a:bodyPr/>
          <a:lstStyle/>
          <a:p>
            <a:fld id="{8D581BC7-E183-40DB-AC97-C19EA4EB8894}" type="slidenum">
              <a:rPr lang="en-US" sz="1600" b="1" noProof="0" smtClean="0">
                <a:solidFill>
                  <a:srgbClr val="FF0000"/>
                </a:solidFill>
                <a:latin typeface="Bahnschrift Condensed" panose="020B0502040204020203" pitchFamily="34" charset="0"/>
              </a:rPr>
              <a:pPr/>
              <a:t>11</a:t>
            </a:fld>
            <a:endParaRPr lang="en-US" sz="1600" b="1" noProof="0" dirty="0">
              <a:solidFill>
                <a:srgbClr val="FF0000"/>
              </a:solidFill>
              <a:latin typeface="Bahnschrift Condensed" panose="020B0502040204020203" pitchFamily="34" charset="0"/>
            </a:endParaRPr>
          </a:p>
        </p:txBody>
      </p:sp>
      <p:sp>
        <p:nvSpPr>
          <p:cNvPr id="8" name="Rectangle 7"/>
          <p:cNvSpPr/>
          <p:nvPr/>
        </p:nvSpPr>
        <p:spPr>
          <a:xfrm>
            <a:off x="838200" y="1450636"/>
            <a:ext cx="6111240" cy="4524315"/>
          </a:xfrm>
          <a:prstGeom prst="rect">
            <a:avLst/>
          </a:prstGeom>
        </p:spPr>
        <p:txBody>
          <a:bodyPr wrap="square">
            <a:spAutoFit/>
          </a:bodyPr>
          <a:lstStyle/>
          <a:p>
            <a:pPr algn="just"/>
            <a:r>
              <a:rPr lang="vi-VN" sz="3200" b="1" dirty="0" smtClean="0">
                <a:solidFill>
                  <a:schemeClr val="bg2"/>
                </a:solidFill>
                <a:latin typeface="Bahnschrift Condensed" panose="020B0502040204020203" pitchFamily="34" charset="0"/>
              </a:rPr>
              <a:t>Windows </a:t>
            </a:r>
            <a:r>
              <a:rPr lang="vi-VN" sz="3200" b="1" dirty="0">
                <a:solidFill>
                  <a:schemeClr val="bg2"/>
                </a:solidFill>
                <a:latin typeface="Bahnschrift Condensed" panose="020B0502040204020203" pitchFamily="34" charset="0"/>
              </a:rPr>
              <a:t>Forms (WinForms) là thư viện lớp đồ họa (GUI) mã nguồn mở và miễn phí được bao gồm như một phần của Microsoft.NET Framework hoặc Mono </a:t>
            </a:r>
            <a:r>
              <a:rPr lang="vi-VN" sz="3200" b="1" dirty="0" smtClean="0">
                <a:solidFill>
                  <a:schemeClr val="bg2"/>
                </a:solidFill>
                <a:latin typeface="Bahnschrift Condensed" panose="020B0502040204020203" pitchFamily="34" charset="0"/>
              </a:rPr>
              <a:t>Framework,</a:t>
            </a:r>
            <a:r>
              <a:rPr lang="en-US" sz="3200" b="1" dirty="0">
                <a:solidFill>
                  <a:schemeClr val="bg2"/>
                </a:solidFill>
                <a:latin typeface="Bahnschrift Condensed" panose="020B0502040204020203" pitchFamily="34" charset="0"/>
              </a:rPr>
              <a:t> </a:t>
            </a:r>
            <a:r>
              <a:rPr lang="vi-VN" sz="3200" b="1" dirty="0" smtClean="0">
                <a:solidFill>
                  <a:schemeClr val="bg2"/>
                </a:solidFill>
                <a:latin typeface="Bahnschrift Condensed" panose="020B0502040204020203" pitchFamily="34" charset="0"/>
              </a:rPr>
              <a:t>cung </a:t>
            </a:r>
            <a:r>
              <a:rPr lang="vi-VN" sz="3200" b="1" dirty="0">
                <a:solidFill>
                  <a:schemeClr val="bg2"/>
                </a:solidFill>
                <a:latin typeface="Bahnschrift Condensed" panose="020B0502040204020203" pitchFamily="34" charset="0"/>
              </a:rPr>
              <a:t>cấp nền tảng để viết các ứng dụng </a:t>
            </a:r>
            <a:r>
              <a:rPr lang="vi-VN" sz="3200" b="1" dirty="0" smtClean="0">
                <a:solidFill>
                  <a:schemeClr val="bg2"/>
                </a:solidFill>
                <a:latin typeface="Bahnschrift Condensed" panose="020B0502040204020203" pitchFamily="34" charset="0"/>
              </a:rPr>
              <a:t>phong </a:t>
            </a:r>
            <a:r>
              <a:rPr lang="vi-VN" sz="3200" b="1" dirty="0">
                <a:solidFill>
                  <a:schemeClr val="bg2"/>
                </a:solidFill>
                <a:latin typeface="Bahnschrift Condensed" panose="020B0502040204020203" pitchFamily="34" charset="0"/>
              </a:rPr>
              <a:t>phú cho máy </a:t>
            </a:r>
            <a:r>
              <a:rPr lang="vi-VN" sz="3200" b="1" dirty="0" smtClean="0">
                <a:solidFill>
                  <a:schemeClr val="bg2"/>
                </a:solidFill>
                <a:latin typeface="Bahnschrift Condensed" panose="020B0502040204020203" pitchFamily="34" charset="0"/>
              </a:rPr>
              <a:t>tính</a:t>
            </a:r>
            <a:r>
              <a:rPr lang="en-US" sz="3200" b="1" dirty="0" smtClean="0">
                <a:solidFill>
                  <a:schemeClr val="bg2"/>
                </a:solidFill>
                <a:latin typeface="Bahnschrift Condensed" panose="020B0502040204020203" pitchFamily="34" charset="0"/>
              </a:rPr>
              <a:t>.</a:t>
            </a:r>
            <a:r>
              <a:rPr lang="vi-VN" sz="3200" b="1" dirty="0" smtClean="0">
                <a:solidFill>
                  <a:schemeClr val="bg2"/>
                </a:solidFill>
                <a:latin typeface="Bahnschrift Condensed" panose="020B0502040204020203" pitchFamily="34" charset="0"/>
              </a:rPr>
              <a:t> </a:t>
            </a:r>
            <a:r>
              <a:rPr lang="en-US" sz="3200" b="1" dirty="0" smtClean="0">
                <a:solidFill>
                  <a:schemeClr val="bg2"/>
                </a:solidFill>
                <a:latin typeface="Bahnschrift Condensed" panose="020B0502040204020203" pitchFamily="34" charset="0"/>
              </a:rPr>
              <a:t> Windows Forms </a:t>
            </a:r>
            <a:r>
              <a:rPr lang="vi-VN" sz="3200" b="1" dirty="0" smtClean="0">
                <a:solidFill>
                  <a:schemeClr val="bg2"/>
                </a:solidFill>
                <a:latin typeface="Bahnschrift Condensed" panose="020B0502040204020203" pitchFamily="34" charset="0"/>
              </a:rPr>
              <a:t>là </a:t>
            </a:r>
            <a:r>
              <a:rPr lang="vi-VN" sz="3200" b="1" dirty="0">
                <a:solidFill>
                  <a:schemeClr val="bg2"/>
                </a:solidFill>
                <a:latin typeface="Bahnschrift Condensed" panose="020B0502040204020203" pitchFamily="34" charset="0"/>
              </a:rPr>
              <a:t>ứng dụng hàng đầu trong thiết lập các apps thống kê, tính toán, quản lý… phù hợp với các doanh nghiệp vừa và nhỏ</a:t>
            </a:r>
            <a:r>
              <a:rPr lang="vi-VN" sz="3200" b="1" dirty="0" smtClean="0">
                <a:solidFill>
                  <a:schemeClr val="bg2"/>
                </a:solidFill>
                <a:latin typeface="Bahnschrift Condensed" panose="020B0502040204020203" pitchFamily="34" charset="0"/>
              </a:rPr>
              <a:t>.</a:t>
            </a:r>
            <a:endParaRPr lang="vi-VN" sz="3200" b="1" dirty="0">
              <a:solidFill>
                <a:schemeClr val="bg2"/>
              </a:solidFill>
              <a:latin typeface="Bahnschrift Condensed" panose="020B0502040204020203" pitchFamily="34" charset="0"/>
            </a:endParaRPr>
          </a:p>
        </p:txBody>
      </p:sp>
      <p:pic>
        <p:nvPicPr>
          <p:cNvPr id="4" name="Picture 3"/>
          <p:cNvPicPr>
            <a:picLocks noChangeAspect="1"/>
          </p:cNvPicPr>
          <p:nvPr/>
        </p:nvPicPr>
        <p:blipFill>
          <a:blip r:embed="rId2"/>
          <a:stretch>
            <a:fillRect/>
          </a:stretch>
        </p:blipFill>
        <p:spPr>
          <a:xfrm>
            <a:off x="7008997" y="1711308"/>
            <a:ext cx="4889951" cy="3829621"/>
          </a:xfrm>
          <a:prstGeom prst="rect">
            <a:avLst/>
          </a:prstGeom>
        </p:spPr>
      </p:pic>
    </p:spTree>
    <p:extLst>
      <p:ext uri="{BB962C8B-B14F-4D97-AF65-F5344CB8AC3E}">
        <p14:creationId xmlns:p14="http://schemas.microsoft.com/office/powerpoint/2010/main" val="22045513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8D581BC7-E183-40DB-AC97-C19EA4EB8894}" type="slidenum">
              <a:rPr lang="en-US" sz="1600" b="1" noProof="0" smtClean="0">
                <a:solidFill>
                  <a:srgbClr val="FF0000"/>
                </a:solidFill>
                <a:latin typeface="Bahnschrift Condensed" panose="020B0502040204020203" pitchFamily="34" charset="0"/>
              </a:rPr>
              <a:pPr/>
              <a:t>12</a:t>
            </a:fld>
            <a:endParaRPr lang="en-US" sz="1600" b="1" noProof="0" dirty="0">
              <a:solidFill>
                <a:srgbClr val="FF0000"/>
              </a:solidFill>
              <a:latin typeface="Bahnschrift Condensed" panose="020B0502040204020203" pitchFamily="34" charset="0"/>
            </a:endParaRPr>
          </a:p>
        </p:txBody>
      </p:sp>
      <p:sp>
        <p:nvSpPr>
          <p:cNvPr id="6" name="Content Placeholder 5"/>
          <p:cNvSpPr>
            <a:spLocks noGrp="1"/>
          </p:cNvSpPr>
          <p:nvPr>
            <p:ph idx="1"/>
          </p:nvPr>
        </p:nvSpPr>
        <p:spPr>
          <a:xfrm>
            <a:off x="1418723" y="541633"/>
            <a:ext cx="9426061" cy="5708481"/>
          </a:xfrm>
        </p:spPr>
        <p:txBody>
          <a:bodyPr>
            <a:normAutofit/>
          </a:bodyPr>
          <a:lstStyle/>
          <a:p>
            <a:r>
              <a:rPr lang="vi-VN" b="1" u="sng" dirty="0">
                <a:solidFill>
                  <a:srgbClr val="FF0000"/>
                </a:solidFill>
                <a:latin typeface="Bahnschrift SemiBold Condensed" panose="020B0502040204020203" pitchFamily="34" charset="0"/>
              </a:rPr>
              <a:t>Ưu điểm:</a:t>
            </a:r>
          </a:p>
          <a:p>
            <a:pPr marL="0" indent="0">
              <a:buNone/>
            </a:pPr>
            <a:r>
              <a:rPr lang="vi-VN" dirty="0">
                <a:latin typeface="Bahnschrift SemiBold Condensed" panose="020B0502040204020203" pitchFamily="34" charset="0"/>
              </a:rPr>
              <a:t>Tốc độ xử lý dữ liệu nhanh </a:t>
            </a:r>
            <a:r>
              <a:rPr lang="vi-VN" dirty="0" smtClean="0">
                <a:latin typeface="Bahnschrift SemiBold Condensed" panose="020B0502040204020203" pitchFamily="34" charset="0"/>
              </a:rPr>
              <a:t>chóng</a:t>
            </a:r>
            <a:r>
              <a:rPr lang="en-US" dirty="0" smtClean="0">
                <a:latin typeface="Bahnschrift SemiBold Condensed" panose="020B0502040204020203" pitchFamily="34" charset="0"/>
              </a:rPr>
              <a:t>.</a:t>
            </a:r>
            <a:endParaRPr lang="vi-VN" dirty="0">
              <a:latin typeface="Bahnschrift SemiBold Condensed" panose="020B0502040204020203" pitchFamily="34" charset="0"/>
            </a:endParaRPr>
          </a:p>
          <a:p>
            <a:pPr marL="0" indent="0">
              <a:buNone/>
            </a:pPr>
            <a:r>
              <a:rPr lang="vi-VN" dirty="0">
                <a:latin typeface="Bahnschrift SemiBold Condensed" panose="020B0502040204020203" pitchFamily="34" charset="0"/>
              </a:rPr>
              <a:t>Đảm bảo an toàn, bảo mật thông </a:t>
            </a:r>
            <a:r>
              <a:rPr lang="vi-VN" dirty="0" smtClean="0">
                <a:latin typeface="Bahnschrift SemiBold Condensed" panose="020B0502040204020203" pitchFamily="34" charset="0"/>
              </a:rPr>
              <a:t>tin</a:t>
            </a:r>
            <a:r>
              <a:rPr lang="en-US" dirty="0" smtClean="0">
                <a:latin typeface="Bahnschrift SemiBold Condensed" panose="020B0502040204020203" pitchFamily="34" charset="0"/>
              </a:rPr>
              <a:t>.</a:t>
            </a:r>
            <a:endParaRPr lang="vi-VN" dirty="0">
              <a:latin typeface="Bahnschrift SemiBold Condensed" panose="020B0502040204020203" pitchFamily="34" charset="0"/>
            </a:endParaRPr>
          </a:p>
          <a:p>
            <a:pPr marL="0" indent="0">
              <a:buNone/>
            </a:pPr>
            <a:r>
              <a:rPr lang="vi-VN" dirty="0">
                <a:latin typeface="Bahnschrift SemiBold Condensed" panose="020B0502040204020203" pitchFamily="34" charset="0"/>
              </a:rPr>
              <a:t>Có thể chạy trên các phiên bản Windows khác nhau.</a:t>
            </a:r>
          </a:p>
          <a:p>
            <a:pPr marL="0" indent="0">
              <a:buNone/>
            </a:pPr>
            <a:r>
              <a:rPr lang="vi-VN" dirty="0">
                <a:latin typeface="Bahnschrift SemiBold Condensed" panose="020B0502040204020203" pitchFamily="34" charset="0"/>
              </a:rPr>
              <a:t>Thao tác trên nhiều giao </a:t>
            </a:r>
            <a:r>
              <a:rPr lang="vi-VN" dirty="0" smtClean="0">
                <a:latin typeface="Bahnschrift SemiBold Condensed" panose="020B0502040204020203" pitchFamily="34" charset="0"/>
              </a:rPr>
              <a:t>diện</a:t>
            </a:r>
            <a:r>
              <a:rPr lang="en-US" dirty="0" smtClean="0">
                <a:latin typeface="Bahnschrift SemiBold Condensed" panose="020B0502040204020203" pitchFamily="34" charset="0"/>
              </a:rPr>
              <a:t>.</a:t>
            </a:r>
            <a:endParaRPr lang="vi-VN" dirty="0">
              <a:latin typeface="Bahnschrift SemiBold Condensed" panose="020B0502040204020203" pitchFamily="34" charset="0"/>
            </a:endParaRPr>
          </a:p>
          <a:p>
            <a:r>
              <a:rPr lang="vi-VN" b="1" u="sng" dirty="0">
                <a:solidFill>
                  <a:srgbClr val="FF0000"/>
                </a:solidFill>
                <a:latin typeface="Bahnschrift SemiBold Condensed" panose="020B0502040204020203" pitchFamily="34" charset="0"/>
              </a:rPr>
              <a:t>Nhược điểm:</a:t>
            </a:r>
          </a:p>
          <a:p>
            <a:pPr marL="0" indent="0">
              <a:buNone/>
            </a:pPr>
            <a:r>
              <a:rPr lang="vi-VN" dirty="0">
                <a:latin typeface="Bahnschrift SemiBold Condensed" panose="020B0502040204020203" pitchFamily="34" charset="0"/>
              </a:rPr>
              <a:t>Phần mềm chạy trên nền tảng Windows đó chính là người dùng muốn dùng phần mềm sẽ phải sử dụng máy tính đã cài phần mềm. Do vậy, bạn phải mang theo mình chiếc máy tính cá nhân để phục vụ cho công việc.</a:t>
            </a:r>
          </a:p>
          <a:p>
            <a:pPr marL="0" indent="0">
              <a:buNone/>
            </a:pPr>
            <a:r>
              <a:rPr lang="vi-VN" dirty="0">
                <a:latin typeface="Bahnschrift SemiBold Condensed" panose="020B0502040204020203" pitchFamily="34" charset="0"/>
              </a:rPr>
              <a:t>Winform chỉ phù hợp các ứng dụng trên desktop: ứng dụng quản lý thông tin, ứng dụng tương tác trực tiếp với người dùng.</a:t>
            </a:r>
          </a:p>
          <a:p>
            <a:endParaRPr lang="en-US" dirty="0"/>
          </a:p>
        </p:txBody>
      </p:sp>
    </p:spTree>
    <p:extLst>
      <p:ext uri="{BB962C8B-B14F-4D97-AF65-F5344CB8AC3E}">
        <p14:creationId xmlns:p14="http://schemas.microsoft.com/office/powerpoint/2010/main" val="36476353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3135" y="512064"/>
            <a:ext cx="10220665" cy="506031"/>
          </a:xfrm>
        </p:spPr>
        <p:txBody>
          <a:bodyPr>
            <a:noAutofit/>
          </a:bodyPr>
          <a:lstStyle/>
          <a:p>
            <a:r>
              <a:rPr lang="en-US" sz="4000" u="sng" dirty="0">
                <a:solidFill>
                  <a:srgbClr val="FF0000"/>
                </a:solidFill>
                <a:latin typeface="Bahnschrift Condensed" panose="020B0502040204020203" pitchFamily="34" charset="0"/>
              </a:rPr>
              <a:t>2</a:t>
            </a:r>
            <a:r>
              <a:rPr lang="en-US" sz="4000" u="sng" dirty="0" smtClean="0">
                <a:solidFill>
                  <a:srgbClr val="FF0000"/>
                </a:solidFill>
                <a:latin typeface="Bahnschrift Condensed" panose="020B0502040204020203" pitchFamily="34" charset="0"/>
              </a:rPr>
              <a:t>. </a:t>
            </a:r>
            <a:r>
              <a:rPr lang="en-US" sz="4000" u="sng" dirty="0" err="1" smtClean="0">
                <a:solidFill>
                  <a:srgbClr val="FF0000"/>
                </a:solidFill>
                <a:latin typeface="Bahnschrift Condensed" panose="020B0502040204020203" pitchFamily="34" charset="0"/>
              </a:rPr>
              <a:t>Tổ</a:t>
            </a:r>
            <a:r>
              <a:rPr lang="en-US" sz="4000" u="sng" dirty="0" smtClean="0">
                <a:solidFill>
                  <a:srgbClr val="FF0000"/>
                </a:solidFill>
                <a:latin typeface="Bahnschrift Condensed" panose="020B0502040204020203" pitchFamily="34" charset="0"/>
              </a:rPr>
              <a:t> </a:t>
            </a:r>
            <a:r>
              <a:rPr lang="en-US" sz="4000" u="sng" dirty="0" err="1" smtClean="0">
                <a:solidFill>
                  <a:srgbClr val="FF0000"/>
                </a:solidFill>
                <a:latin typeface="Bahnschrift Condensed" panose="020B0502040204020203" pitchFamily="34" charset="0"/>
              </a:rPr>
              <a:t>chức</a:t>
            </a:r>
            <a:r>
              <a:rPr lang="en-US" sz="4000" u="sng" dirty="0" smtClean="0">
                <a:solidFill>
                  <a:srgbClr val="FF0000"/>
                </a:solidFill>
                <a:latin typeface="Bahnschrift Condensed" panose="020B0502040204020203" pitchFamily="34" charset="0"/>
              </a:rPr>
              <a:t> </a:t>
            </a:r>
            <a:r>
              <a:rPr lang="en-US" sz="4000" u="sng" dirty="0" err="1" smtClean="0">
                <a:solidFill>
                  <a:srgbClr val="FF0000"/>
                </a:solidFill>
                <a:latin typeface="Bahnschrift Condensed" panose="020B0502040204020203" pitchFamily="34" charset="0"/>
              </a:rPr>
              <a:t>thực</a:t>
            </a:r>
            <a:r>
              <a:rPr lang="en-US" sz="4000" u="sng" dirty="0" smtClean="0">
                <a:solidFill>
                  <a:srgbClr val="FF0000"/>
                </a:solidFill>
                <a:latin typeface="Bahnschrift Condensed" panose="020B0502040204020203" pitchFamily="34" charset="0"/>
              </a:rPr>
              <a:t> </a:t>
            </a:r>
            <a:r>
              <a:rPr lang="en-US" sz="4000" u="sng" dirty="0" err="1" smtClean="0">
                <a:solidFill>
                  <a:srgbClr val="FF0000"/>
                </a:solidFill>
                <a:latin typeface="Bahnschrift Condensed" panose="020B0502040204020203" pitchFamily="34" charset="0"/>
              </a:rPr>
              <a:t>hiện</a:t>
            </a:r>
            <a:r>
              <a:rPr lang="en-US" sz="4000" u="sng" dirty="0" smtClean="0">
                <a:solidFill>
                  <a:srgbClr val="FF0000"/>
                </a:solidFill>
                <a:latin typeface="Bahnschrift Condensed" panose="020B0502040204020203" pitchFamily="34" charset="0"/>
              </a:rPr>
              <a:t> </a:t>
            </a:r>
            <a:r>
              <a:rPr lang="en-US" sz="4000" u="sng" dirty="0" err="1" smtClean="0">
                <a:solidFill>
                  <a:srgbClr val="FF0000"/>
                </a:solidFill>
                <a:latin typeface="Bahnschrift Condensed" panose="020B0502040204020203" pitchFamily="34" charset="0"/>
              </a:rPr>
              <a:t>chương</a:t>
            </a:r>
            <a:r>
              <a:rPr lang="en-US" sz="4000" u="sng" dirty="0" smtClean="0">
                <a:solidFill>
                  <a:srgbClr val="FF0000"/>
                </a:solidFill>
                <a:latin typeface="Bahnschrift Condensed" panose="020B0502040204020203" pitchFamily="34" charset="0"/>
              </a:rPr>
              <a:t> </a:t>
            </a:r>
            <a:r>
              <a:rPr lang="en-US" sz="4000" u="sng" dirty="0" err="1" smtClean="0">
                <a:solidFill>
                  <a:srgbClr val="FF0000"/>
                </a:solidFill>
                <a:latin typeface="Bahnschrift Condensed" panose="020B0502040204020203" pitchFamily="34" charset="0"/>
              </a:rPr>
              <a:t>trình</a:t>
            </a:r>
            <a:r>
              <a:rPr lang="en-US" sz="4000" u="sng" dirty="0" smtClean="0">
                <a:solidFill>
                  <a:srgbClr val="FF0000"/>
                </a:solidFill>
                <a:latin typeface="Bahnschrift Condensed" panose="020B0502040204020203" pitchFamily="34" charset="0"/>
              </a:rPr>
              <a:t>.</a:t>
            </a:r>
            <a:r>
              <a:rPr lang="en-US" sz="4000" u="sng" dirty="0">
                <a:solidFill>
                  <a:srgbClr val="FF0000"/>
                </a:solidFill>
                <a:latin typeface="Bahnschrift Condensed" panose="020B0502040204020203" pitchFamily="34" charset="0"/>
              </a:rPr>
              <a:t/>
            </a:r>
            <a:br>
              <a:rPr lang="en-US" sz="4000" u="sng" dirty="0">
                <a:solidFill>
                  <a:srgbClr val="FF0000"/>
                </a:solidFill>
                <a:latin typeface="Bahnschrift Condensed" panose="020B0502040204020203" pitchFamily="34" charset="0"/>
              </a:rPr>
            </a:br>
            <a:endParaRPr lang="en-US" sz="4000" u="sng" dirty="0">
              <a:solidFill>
                <a:srgbClr val="FF0000"/>
              </a:solidFill>
              <a:latin typeface="Bahnschrift Condensed" panose="020B0502040204020203" pitchFamily="34" charset="0"/>
            </a:endParaRPr>
          </a:p>
        </p:txBody>
      </p:sp>
      <p:sp>
        <p:nvSpPr>
          <p:cNvPr id="5" name="Slide Number Placeholder 4"/>
          <p:cNvSpPr>
            <a:spLocks noGrp="1"/>
          </p:cNvSpPr>
          <p:nvPr>
            <p:ph type="sldNum" sz="quarter" idx="12"/>
          </p:nvPr>
        </p:nvSpPr>
        <p:spPr/>
        <p:txBody>
          <a:bodyPr/>
          <a:lstStyle/>
          <a:p>
            <a:fld id="{8D581BC7-E183-40DB-AC97-C19EA4EB8894}" type="slidenum">
              <a:rPr lang="en-US" sz="1600" b="1" noProof="0" smtClean="0">
                <a:solidFill>
                  <a:srgbClr val="FF0000"/>
                </a:solidFill>
                <a:latin typeface="Bahnschrift Condensed" panose="020B0502040204020203" pitchFamily="34" charset="0"/>
              </a:rPr>
              <a:pPr/>
              <a:t>13</a:t>
            </a:fld>
            <a:endParaRPr lang="en-US" sz="1600" b="1" noProof="0" dirty="0">
              <a:solidFill>
                <a:srgbClr val="FF0000"/>
              </a:solidFill>
              <a:latin typeface="Bahnschrift Condensed" panose="020B0502040204020203" pitchFamily="34" charset="0"/>
            </a:endParaRPr>
          </a:p>
        </p:txBody>
      </p:sp>
      <p:pic>
        <p:nvPicPr>
          <p:cNvPr id="13" name="Picture 12"/>
          <p:cNvPicPr>
            <a:picLocks noChangeAspect="1"/>
          </p:cNvPicPr>
          <p:nvPr/>
        </p:nvPicPr>
        <p:blipFill>
          <a:blip r:embed="rId2"/>
          <a:stretch>
            <a:fillRect/>
          </a:stretch>
        </p:blipFill>
        <p:spPr>
          <a:xfrm>
            <a:off x="1233719" y="921480"/>
            <a:ext cx="5112217" cy="5667375"/>
          </a:xfrm>
          <a:prstGeom prst="rect">
            <a:avLst/>
          </a:prstGeom>
        </p:spPr>
      </p:pic>
      <p:pic>
        <p:nvPicPr>
          <p:cNvPr id="14" name="Picture 13"/>
          <p:cNvPicPr>
            <a:picLocks noChangeAspect="1"/>
          </p:cNvPicPr>
          <p:nvPr/>
        </p:nvPicPr>
        <p:blipFill>
          <a:blip r:embed="rId3"/>
          <a:stretch>
            <a:fillRect/>
          </a:stretch>
        </p:blipFill>
        <p:spPr>
          <a:xfrm>
            <a:off x="7408609" y="549721"/>
            <a:ext cx="3248029" cy="2275775"/>
          </a:xfrm>
          <a:prstGeom prst="rect">
            <a:avLst/>
          </a:prstGeom>
        </p:spPr>
      </p:pic>
      <p:pic>
        <p:nvPicPr>
          <p:cNvPr id="15" name="Picture 14"/>
          <p:cNvPicPr>
            <a:picLocks noChangeAspect="1"/>
          </p:cNvPicPr>
          <p:nvPr/>
        </p:nvPicPr>
        <p:blipFill>
          <a:blip r:embed="rId4"/>
          <a:stretch>
            <a:fillRect/>
          </a:stretch>
        </p:blipFill>
        <p:spPr>
          <a:xfrm>
            <a:off x="7408610" y="2825496"/>
            <a:ext cx="3248028" cy="3763359"/>
          </a:xfrm>
          <a:prstGeom prst="rect">
            <a:avLst/>
          </a:prstGeom>
        </p:spPr>
      </p:pic>
    </p:spTree>
    <p:extLst>
      <p:ext uri="{BB962C8B-B14F-4D97-AF65-F5344CB8AC3E}">
        <p14:creationId xmlns:p14="http://schemas.microsoft.com/office/powerpoint/2010/main" val="24491962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2589" y="199597"/>
            <a:ext cx="9717745" cy="652969"/>
          </a:xfrm>
        </p:spPr>
        <p:txBody>
          <a:bodyPr/>
          <a:lstStyle/>
          <a:p>
            <a:r>
              <a:rPr lang="en-US" dirty="0" smtClean="0">
                <a:solidFill>
                  <a:srgbClr val="FF0000"/>
                </a:solidFill>
                <a:latin typeface="Bahnschrift Condensed" panose="020B0502040204020203" pitchFamily="34" charset="0"/>
              </a:rPr>
              <a:t>3. </a:t>
            </a:r>
            <a:r>
              <a:rPr lang="en-US" dirty="0" err="1" smtClean="0">
                <a:solidFill>
                  <a:srgbClr val="FF0000"/>
                </a:solidFill>
                <a:latin typeface="Bahnschrift Condensed" panose="020B0502040204020203" pitchFamily="34" charset="0"/>
              </a:rPr>
              <a:t>Giao</a:t>
            </a:r>
            <a:r>
              <a:rPr lang="en-US" dirty="0" smtClean="0">
                <a:solidFill>
                  <a:srgbClr val="FF0000"/>
                </a:solidFill>
                <a:latin typeface="Bahnschrift Condensed" panose="020B0502040204020203" pitchFamily="34" charset="0"/>
              </a:rPr>
              <a:t> </a:t>
            </a:r>
            <a:r>
              <a:rPr lang="en-US" dirty="0" err="1">
                <a:solidFill>
                  <a:srgbClr val="FF0000"/>
                </a:solidFill>
                <a:latin typeface="Bahnschrift Condensed" panose="020B0502040204020203" pitchFamily="34" charset="0"/>
              </a:rPr>
              <a:t>diện</a:t>
            </a:r>
            <a:r>
              <a:rPr lang="en-US" dirty="0">
                <a:solidFill>
                  <a:srgbClr val="FF0000"/>
                </a:solidFill>
                <a:latin typeface="Bahnschrift Condensed" panose="020B0502040204020203" pitchFamily="34" charset="0"/>
              </a:rPr>
              <a:t> </a:t>
            </a:r>
            <a:r>
              <a:rPr lang="en-US" dirty="0" err="1">
                <a:solidFill>
                  <a:srgbClr val="FF0000"/>
                </a:solidFill>
                <a:latin typeface="Bahnschrift Condensed" panose="020B0502040204020203" pitchFamily="34" charset="0"/>
              </a:rPr>
              <a:t>của</a:t>
            </a:r>
            <a:r>
              <a:rPr lang="en-US" dirty="0">
                <a:solidFill>
                  <a:srgbClr val="FF0000"/>
                </a:solidFill>
                <a:latin typeface="Bahnschrift Condensed" panose="020B0502040204020203" pitchFamily="34" charset="0"/>
              </a:rPr>
              <a:t> </a:t>
            </a:r>
            <a:r>
              <a:rPr lang="en-US" dirty="0" err="1">
                <a:solidFill>
                  <a:srgbClr val="FF0000"/>
                </a:solidFill>
                <a:latin typeface="Bahnschrift Condensed" panose="020B0502040204020203" pitchFamily="34" charset="0"/>
              </a:rPr>
              <a:t>hệ</a:t>
            </a:r>
            <a:r>
              <a:rPr lang="en-US" dirty="0">
                <a:solidFill>
                  <a:srgbClr val="FF0000"/>
                </a:solidFill>
                <a:latin typeface="Bahnschrift Condensed" panose="020B0502040204020203" pitchFamily="34" charset="0"/>
              </a:rPr>
              <a:t> </a:t>
            </a:r>
            <a:r>
              <a:rPr lang="en-US" dirty="0" err="1">
                <a:solidFill>
                  <a:srgbClr val="FF0000"/>
                </a:solidFill>
                <a:latin typeface="Bahnschrift Condensed" panose="020B0502040204020203" pitchFamily="34" charset="0"/>
              </a:rPr>
              <a:t>thống</a:t>
            </a:r>
            <a:r>
              <a:rPr lang="en-US" dirty="0">
                <a:solidFill>
                  <a:srgbClr val="FF0000"/>
                </a:solidFill>
                <a:latin typeface="Bahnschrift Condensed" panose="020B0502040204020203" pitchFamily="34" charset="0"/>
              </a:rPr>
              <a:t>.</a:t>
            </a:r>
          </a:p>
        </p:txBody>
      </p:sp>
      <p:sp>
        <p:nvSpPr>
          <p:cNvPr id="5" name="Slide Number Placeholder 4"/>
          <p:cNvSpPr>
            <a:spLocks noGrp="1"/>
          </p:cNvSpPr>
          <p:nvPr>
            <p:ph type="sldNum" sz="quarter" idx="12"/>
          </p:nvPr>
        </p:nvSpPr>
        <p:spPr/>
        <p:txBody>
          <a:bodyPr/>
          <a:lstStyle/>
          <a:p>
            <a:fld id="{8D581BC7-E183-40DB-AC97-C19EA4EB8894}" type="slidenum">
              <a:rPr lang="en-US" sz="1600" b="1" noProof="0" smtClean="0">
                <a:solidFill>
                  <a:srgbClr val="FF0000"/>
                </a:solidFill>
                <a:latin typeface="Bahnschrift Condensed" panose="020B0502040204020203" pitchFamily="34" charset="0"/>
              </a:rPr>
              <a:pPr/>
              <a:t>14</a:t>
            </a:fld>
            <a:endParaRPr lang="en-US" sz="1600" b="1" noProof="0" dirty="0">
              <a:solidFill>
                <a:srgbClr val="FF0000"/>
              </a:solidFill>
              <a:latin typeface="Bahnschrift Condensed" panose="020B0502040204020203" pitchFamily="34" charset="0"/>
            </a:endParaRPr>
          </a:p>
        </p:txBody>
      </p:sp>
      <p:pic>
        <p:nvPicPr>
          <p:cNvPr id="8" name="Picture 7"/>
          <p:cNvPicPr>
            <a:picLocks noChangeAspect="1"/>
          </p:cNvPicPr>
          <p:nvPr/>
        </p:nvPicPr>
        <p:blipFill>
          <a:blip r:embed="rId2"/>
          <a:stretch>
            <a:fillRect/>
          </a:stretch>
        </p:blipFill>
        <p:spPr>
          <a:xfrm>
            <a:off x="1352589" y="852566"/>
            <a:ext cx="9489937" cy="5904850"/>
          </a:xfrm>
          <a:prstGeom prst="rect">
            <a:avLst/>
          </a:prstGeom>
        </p:spPr>
      </p:pic>
    </p:spTree>
    <p:extLst>
      <p:ext uri="{BB962C8B-B14F-4D97-AF65-F5344CB8AC3E}">
        <p14:creationId xmlns:p14="http://schemas.microsoft.com/office/powerpoint/2010/main" val="16148795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1455" y="616398"/>
            <a:ext cx="9400033" cy="652969"/>
          </a:xfrm>
        </p:spPr>
        <p:txBody>
          <a:bodyPr/>
          <a:lstStyle/>
          <a:p>
            <a:r>
              <a:rPr lang="en-US" dirty="0" smtClean="0">
                <a:solidFill>
                  <a:srgbClr val="FF0000"/>
                </a:solidFill>
                <a:latin typeface="Bahnschrift Condensed" panose="020B0502040204020203" pitchFamily="34" charset="0"/>
              </a:rPr>
              <a:t>4. </a:t>
            </a:r>
            <a:r>
              <a:rPr lang="en-US" dirty="0" err="1" smtClean="0">
                <a:solidFill>
                  <a:srgbClr val="FF0000"/>
                </a:solidFill>
                <a:latin typeface="Bahnschrift Condensed" panose="020B0502040204020203" pitchFamily="34" charset="0"/>
              </a:rPr>
              <a:t>Giao</a:t>
            </a:r>
            <a:r>
              <a:rPr lang="en-US" dirty="0" smtClean="0">
                <a:solidFill>
                  <a:srgbClr val="FF0000"/>
                </a:solidFill>
                <a:latin typeface="Bahnschrift Condensed" panose="020B0502040204020203" pitchFamily="34" charset="0"/>
              </a:rPr>
              <a:t> </a:t>
            </a:r>
            <a:r>
              <a:rPr lang="en-US" dirty="0" err="1">
                <a:solidFill>
                  <a:srgbClr val="FF0000"/>
                </a:solidFill>
                <a:latin typeface="Bahnschrift Condensed" panose="020B0502040204020203" pitchFamily="34" charset="0"/>
              </a:rPr>
              <a:t>diện</a:t>
            </a:r>
            <a:r>
              <a:rPr lang="en-US" dirty="0">
                <a:solidFill>
                  <a:srgbClr val="FF0000"/>
                </a:solidFill>
                <a:latin typeface="Bahnschrift Condensed" panose="020B0502040204020203" pitchFamily="34" charset="0"/>
              </a:rPr>
              <a:t> </a:t>
            </a:r>
            <a:r>
              <a:rPr lang="en-US" dirty="0" err="1">
                <a:solidFill>
                  <a:srgbClr val="FF0000"/>
                </a:solidFill>
                <a:latin typeface="Bahnschrift Condensed" panose="020B0502040204020203" pitchFamily="34" charset="0"/>
              </a:rPr>
              <a:t>của</a:t>
            </a:r>
            <a:r>
              <a:rPr lang="en-US" dirty="0">
                <a:solidFill>
                  <a:srgbClr val="FF0000"/>
                </a:solidFill>
                <a:latin typeface="Bahnschrift Condensed" panose="020B0502040204020203" pitchFamily="34" charset="0"/>
              </a:rPr>
              <a:t> form </a:t>
            </a:r>
            <a:r>
              <a:rPr lang="en-US" dirty="0" err="1">
                <a:solidFill>
                  <a:srgbClr val="FF0000"/>
                </a:solidFill>
                <a:latin typeface="Bahnschrift Condensed" panose="020B0502040204020203" pitchFamily="34" charset="0"/>
              </a:rPr>
              <a:t>đăng</a:t>
            </a:r>
            <a:r>
              <a:rPr lang="en-US" dirty="0">
                <a:solidFill>
                  <a:srgbClr val="FF0000"/>
                </a:solidFill>
                <a:latin typeface="Bahnschrift Condensed" panose="020B0502040204020203" pitchFamily="34" charset="0"/>
              </a:rPr>
              <a:t> </a:t>
            </a:r>
            <a:r>
              <a:rPr lang="en-US" dirty="0" err="1">
                <a:solidFill>
                  <a:srgbClr val="FF0000"/>
                </a:solidFill>
                <a:latin typeface="Bahnschrift Condensed" panose="020B0502040204020203" pitchFamily="34" charset="0"/>
              </a:rPr>
              <a:t>nhập</a:t>
            </a:r>
            <a:r>
              <a:rPr lang="en-US" dirty="0">
                <a:solidFill>
                  <a:srgbClr val="FF0000"/>
                </a:solidFill>
                <a:latin typeface="Bahnschrift Condensed" panose="020B0502040204020203" pitchFamily="34" charset="0"/>
              </a:rPr>
              <a:t> </a:t>
            </a:r>
            <a:r>
              <a:rPr lang="en-US" dirty="0" err="1">
                <a:solidFill>
                  <a:srgbClr val="FF0000"/>
                </a:solidFill>
                <a:latin typeface="Bahnschrift Condensed" panose="020B0502040204020203" pitchFamily="34" charset="0"/>
              </a:rPr>
              <a:t>hệ</a:t>
            </a:r>
            <a:r>
              <a:rPr lang="en-US" dirty="0">
                <a:solidFill>
                  <a:srgbClr val="FF0000"/>
                </a:solidFill>
                <a:latin typeface="Bahnschrift Condensed" panose="020B0502040204020203" pitchFamily="34" charset="0"/>
              </a:rPr>
              <a:t> </a:t>
            </a:r>
            <a:r>
              <a:rPr lang="en-US" dirty="0" err="1">
                <a:solidFill>
                  <a:srgbClr val="FF0000"/>
                </a:solidFill>
                <a:latin typeface="Bahnschrift Condensed" panose="020B0502040204020203" pitchFamily="34" charset="0"/>
              </a:rPr>
              <a:t>thống</a:t>
            </a:r>
            <a:r>
              <a:rPr lang="en-US" dirty="0">
                <a:solidFill>
                  <a:srgbClr val="FF0000"/>
                </a:solidFill>
                <a:latin typeface="Bahnschrift Condensed" panose="020B0502040204020203" pitchFamily="34" charset="0"/>
              </a:rPr>
              <a:t>.</a:t>
            </a:r>
          </a:p>
        </p:txBody>
      </p:sp>
      <p:sp>
        <p:nvSpPr>
          <p:cNvPr id="5" name="Slide Number Placeholder 4"/>
          <p:cNvSpPr>
            <a:spLocks noGrp="1"/>
          </p:cNvSpPr>
          <p:nvPr>
            <p:ph type="sldNum" sz="quarter" idx="12"/>
          </p:nvPr>
        </p:nvSpPr>
        <p:spPr/>
        <p:txBody>
          <a:bodyPr/>
          <a:lstStyle/>
          <a:p>
            <a:fld id="{8D581BC7-E183-40DB-AC97-C19EA4EB8894}" type="slidenum">
              <a:rPr lang="en-US" sz="1600" b="1" noProof="0" smtClean="0">
                <a:solidFill>
                  <a:srgbClr val="FF0000"/>
                </a:solidFill>
                <a:latin typeface="Bahnschrift Condensed" panose="020B0502040204020203" pitchFamily="34" charset="0"/>
              </a:rPr>
              <a:pPr/>
              <a:t>15</a:t>
            </a:fld>
            <a:endParaRPr lang="en-US" sz="1600" b="1" noProof="0" dirty="0">
              <a:solidFill>
                <a:srgbClr val="FF0000"/>
              </a:solidFill>
              <a:latin typeface="Bahnschrift Condensed" panose="020B0502040204020203" pitchFamily="34" charset="0"/>
            </a:endParaRPr>
          </a:p>
        </p:txBody>
      </p:sp>
      <p:pic>
        <p:nvPicPr>
          <p:cNvPr id="8" name="Picture 7"/>
          <p:cNvPicPr>
            <a:picLocks noChangeAspect="1"/>
          </p:cNvPicPr>
          <p:nvPr/>
        </p:nvPicPr>
        <p:blipFill>
          <a:blip r:embed="rId2"/>
          <a:stretch>
            <a:fillRect/>
          </a:stretch>
        </p:blipFill>
        <p:spPr>
          <a:xfrm>
            <a:off x="2071455" y="1414778"/>
            <a:ext cx="7804063" cy="4044211"/>
          </a:xfrm>
          <a:prstGeom prst="rect">
            <a:avLst/>
          </a:prstGeom>
        </p:spPr>
      </p:pic>
    </p:spTree>
    <p:extLst>
      <p:ext uri="{BB962C8B-B14F-4D97-AF65-F5344CB8AC3E}">
        <p14:creationId xmlns:p14="http://schemas.microsoft.com/office/powerpoint/2010/main" val="31204154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8030" y="291974"/>
            <a:ext cx="9775186" cy="652969"/>
          </a:xfrm>
        </p:spPr>
        <p:txBody>
          <a:bodyPr/>
          <a:lstStyle/>
          <a:p>
            <a:r>
              <a:rPr lang="en-US" dirty="0" smtClean="0">
                <a:solidFill>
                  <a:srgbClr val="FF0000"/>
                </a:solidFill>
                <a:latin typeface="Bahnschrift Condensed" panose="020B0502040204020203" pitchFamily="34" charset="0"/>
              </a:rPr>
              <a:t>5. </a:t>
            </a:r>
            <a:r>
              <a:rPr lang="en-US" dirty="0" err="1" smtClean="0">
                <a:solidFill>
                  <a:srgbClr val="FF0000"/>
                </a:solidFill>
                <a:latin typeface="Bahnschrift Condensed" panose="020B0502040204020203" pitchFamily="34" charset="0"/>
              </a:rPr>
              <a:t>Giao</a:t>
            </a:r>
            <a:r>
              <a:rPr lang="en-US" dirty="0" smtClean="0">
                <a:solidFill>
                  <a:srgbClr val="FF0000"/>
                </a:solidFill>
                <a:latin typeface="Bahnschrift Condensed" panose="020B0502040204020203" pitchFamily="34" charset="0"/>
              </a:rPr>
              <a:t> </a:t>
            </a:r>
            <a:r>
              <a:rPr lang="en-US" dirty="0" err="1">
                <a:solidFill>
                  <a:srgbClr val="FF0000"/>
                </a:solidFill>
                <a:latin typeface="Bahnschrift Condensed" panose="020B0502040204020203" pitchFamily="34" charset="0"/>
              </a:rPr>
              <a:t>diện</a:t>
            </a:r>
            <a:r>
              <a:rPr lang="en-US" dirty="0">
                <a:solidFill>
                  <a:srgbClr val="FF0000"/>
                </a:solidFill>
                <a:latin typeface="Bahnschrift Condensed" panose="020B0502040204020203" pitchFamily="34" charset="0"/>
              </a:rPr>
              <a:t> </a:t>
            </a:r>
            <a:r>
              <a:rPr lang="en-US" dirty="0" err="1">
                <a:solidFill>
                  <a:srgbClr val="FF0000"/>
                </a:solidFill>
                <a:latin typeface="Bahnschrift Condensed" panose="020B0502040204020203" pitchFamily="34" charset="0"/>
              </a:rPr>
              <a:t>của</a:t>
            </a:r>
            <a:r>
              <a:rPr lang="en-US" dirty="0">
                <a:solidFill>
                  <a:srgbClr val="FF0000"/>
                </a:solidFill>
                <a:latin typeface="Bahnschrift Condensed" panose="020B0502040204020203" pitchFamily="34" charset="0"/>
              </a:rPr>
              <a:t> form </a:t>
            </a:r>
            <a:r>
              <a:rPr lang="en-US" dirty="0" err="1">
                <a:solidFill>
                  <a:srgbClr val="FF0000"/>
                </a:solidFill>
                <a:latin typeface="Bahnschrift Condensed" panose="020B0502040204020203" pitchFamily="34" charset="0"/>
              </a:rPr>
              <a:t>thông</a:t>
            </a:r>
            <a:r>
              <a:rPr lang="en-US" dirty="0">
                <a:solidFill>
                  <a:srgbClr val="FF0000"/>
                </a:solidFill>
                <a:latin typeface="Bahnschrift Condensed" panose="020B0502040204020203" pitchFamily="34" charset="0"/>
              </a:rPr>
              <a:t> tin </a:t>
            </a:r>
            <a:r>
              <a:rPr lang="en-US" dirty="0" err="1">
                <a:solidFill>
                  <a:srgbClr val="FF0000"/>
                </a:solidFill>
                <a:latin typeface="Bahnschrift Condensed" panose="020B0502040204020203" pitchFamily="34" charset="0"/>
              </a:rPr>
              <a:t>nhân</a:t>
            </a:r>
            <a:r>
              <a:rPr lang="en-US" dirty="0">
                <a:solidFill>
                  <a:srgbClr val="FF0000"/>
                </a:solidFill>
                <a:latin typeface="Bahnschrift Condensed" panose="020B0502040204020203" pitchFamily="34" charset="0"/>
              </a:rPr>
              <a:t> </a:t>
            </a:r>
            <a:r>
              <a:rPr lang="en-US" dirty="0" err="1">
                <a:solidFill>
                  <a:srgbClr val="FF0000"/>
                </a:solidFill>
                <a:latin typeface="Bahnschrift Condensed" panose="020B0502040204020203" pitchFamily="34" charset="0"/>
              </a:rPr>
              <a:t>viên</a:t>
            </a:r>
            <a:r>
              <a:rPr lang="en-US" dirty="0">
                <a:solidFill>
                  <a:srgbClr val="FF0000"/>
                </a:solidFill>
                <a:latin typeface="Bahnschrift Condensed" panose="020B0502040204020203" pitchFamily="34" charset="0"/>
              </a:rPr>
              <a:t>.</a:t>
            </a:r>
          </a:p>
        </p:txBody>
      </p:sp>
      <p:sp>
        <p:nvSpPr>
          <p:cNvPr id="5" name="Slide Number Placeholder 4"/>
          <p:cNvSpPr>
            <a:spLocks noGrp="1"/>
          </p:cNvSpPr>
          <p:nvPr>
            <p:ph type="sldNum" sz="quarter" idx="12"/>
          </p:nvPr>
        </p:nvSpPr>
        <p:spPr/>
        <p:txBody>
          <a:bodyPr/>
          <a:lstStyle/>
          <a:p>
            <a:fld id="{8D581BC7-E183-40DB-AC97-C19EA4EB8894}" type="slidenum">
              <a:rPr lang="en-US" sz="1600" b="1" noProof="0" smtClean="0">
                <a:solidFill>
                  <a:srgbClr val="FF0000"/>
                </a:solidFill>
                <a:latin typeface="Bahnschrift Condensed" panose="020B0502040204020203" pitchFamily="34" charset="0"/>
              </a:rPr>
              <a:pPr/>
              <a:t>16</a:t>
            </a:fld>
            <a:endParaRPr lang="en-US" sz="1600" b="1" noProof="0" dirty="0">
              <a:solidFill>
                <a:srgbClr val="FF0000"/>
              </a:solidFill>
              <a:latin typeface="Bahnschrift Condensed" panose="020B0502040204020203" pitchFamily="34" charset="0"/>
            </a:endParaRPr>
          </a:p>
        </p:txBody>
      </p:sp>
      <p:pic>
        <p:nvPicPr>
          <p:cNvPr id="8" name="Picture 7"/>
          <p:cNvPicPr>
            <a:picLocks noChangeAspect="1"/>
          </p:cNvPicPr>
          <p:nvPr/>
        </p:nvPicPr>
        <p:blipFill>
          <a:blip r:embed="rId2"/>
          <a:stretch>
            <a:fillRect/>
          </a:stretch>
        </p:blipFill>
        <p:spPr>
          <a:xfrm>
            <a:off x="1478030" y="1018095"/>
            <a:ext cx="9121038" cy="5675313"/>
          </a:xfrm>
          <a:prstGeom prst="rect">
            <a:avLst/>
          </a:prstGeom>
        </p:spPr>
      </p:pic>
    </p:spTree>
    <p:extLst>
      <p:ext uri="{BB962C8B-B14F-4D97-AF65-F5344CB8AC3E}">
        <p14:creationId xmlns:p14="http://schemas.microsoft.com/office/powerpoint/2010/main" val="20851206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2622" y="291974"/>
            <a:ext cx="9711178" cy="652969"/>
          </a:xfrm>
        </p:spPr>
        <p:txBody>
          <a:bodyPr>
            <a:normAutofit/>
          </a:bodyPr>
          <a:lstStyle/>
          <a:p>
            <a:r>
              <a:rPr lang="en-US" dirty="0" smtClean="0">
                <a:solidFill>
                  <a:srgbClr val="FF0000"/>
                </a:solidFill>
                <a:latin typeface="Bahnschrift Condensed" panose="020B0502040204020203" pitchFamily="34" charset="0"/>
              </a:rPr>
              <a:t>6. </a:t>
            </a:r>
            <a:r>
              <a:rPr lang="en-US" dirty="0" err="1" smtClean="0">
                <a:solidFill>
                  <a:srgbClr val="FF0000"/>
                </a:solidFill>
                <a:latin typeface="Bahnschrift Condensed" panose="020B0502040204020203" pitchFamily="34" charset="0"/>
              </a:rPr>
              <a:t>Giao</a:t>
            </a:r>
            <a:r>
              <a:rPr lang="en-US" dirty="0" smtClean="0">
                <a:solidFill>
                  <a:srgbClr val="FF0000"/>
                </a:solidFill>
                <a:latin typeface="Bahnschrift Condensed" panose="020B0502040204020203" pitchFamily="34" charset="0"/>
              </a:rPr>
              <a:t> </a:t>
            </a:r>
            <a:r>
              <a:rPr lang="en-US" dirty="0" err="1">
                <a:solidFill>
                  <a:srgbClr val="FF0000"/>
                </a:solidFill>
                <a:latin typeface="Bahnschrift Condensed" panose="020B0502040204020203" pitchFamily="34" charset="0"/>
              </a:rPr>
              <a:t>diện</a:t>
            </a:r>
            <a:r>
              <a:rPr lang="en-US" dirty="0">
                <a:solidFill>
                  <a:srgbClr val="FF0000"/>
                </a:solidFill>
                <a:latin typeface="Bahnschrift Condensed" panose="020B0502040204020203" pitchFamily="34" charset="0"/>
              </a:rPr>
              <a:t> </a:t>
            </a:r>
            <a:r>
              <a:rPr lang="en-US" dirty="0" err="1">
                <a:solidFill>
                  <a:srgbClr val="FF0000"/>
                </a:solidFill>
                <a:latin typeface="Bahnschrift Condensed" panose="020B0502040204020203" pitchFamily="34" charset="0"/>
              </a:rPr>
              <a:t>của</a:t>
            </a:r>
            <a:r>
              <a:rPr lang="en-US" dirty="0">
                <a:solidFill>
                  <a:srgbClr val="FF0000"/>
                </a:solidFill>
                <a:latin typeface="Bahnschrift Condensed" panose="020B0502040204020203" pitchFamily="34" charset="0"/>
              </a:rPr>
              <a:t> form </a:t>
            </a:r>
            <a:r>
              <a:rPr lang="en-US" dirty="0" err="1">
                <a:solidFill>
                  <a:srgbClr val="FF0000"/>
                </a:solidFill>
                <a:latin typeface="Bahnschrift Condensed" panose="020B0502040204020203" pitchFamily="34" charset="0"/>
              </a:rPr>
              <a:t>thông</a:t>
            </a:r>
            <a:r>
              <a:rPr lang="en-US" dirty="0">
                <a:solidFill>
                  <a:srgbClr val="FF0000"/>
                </a:solidFill>
                <a:latin typeface="Bahnschrift Condensed" panose="020B0502040204020203" pitchFamily="34" charset="0"/>
              </a:rPr>
              <a:t> tin </a:t>
            </a:r>
            <a:r>
              <a:rPr lang="en-US" dirty="0" err="1">
                <a:solidFill>
                  <a:srgbClr val="FF0000"/>
                </a:solidFill>
                <a:latin typeface="Bahnschrift Condensed" panose="020B0502040204020203" pitchFamily="34" charset="0"/>
              </a:rPr>
              <a:t>nhà</a:t>
            </a:r>
            <a:r>
              <a:rPr lang="en-US" dirty="0">
                <a:solidFill>
                  <a:srgbClr val="FF0000"/>
                </a:solidFill>
                <a:latin typeface="Bahnschrift Condensed" panose="020B0502040204020203" pitchFamily="34" charset="0"/>
              </a:rPr>
              <a:t> </a:t>
            </a:r>
            <a:r>
              <a:rPr lang="en-US" dirty="0" err="1">
                <a:solidFill>
                  <a:srgbClr val="FF0000"/>
                </a:solidFill>
                <a:latin typeface="Bahnschrift Condensed" panose="020B0502040204020203" pitchFamily="34" charset="0"/>
              </a:rPr>
              <a:t>cung</a:t>
            </a:r>
            <a:r>
              <a:rPr lang="en-US" dirty="0">
                <a:solidFill>
                  <a:srgbClr val="FF0000"/>
                </a:solidFill>
                <a:latin typeface="Bahnschrift Condensed" panose="020B0502040204020203" pitchFamily="34" charset="0"/>
              </a:rPr>
              <a:t> </a:t>
            </a:r>
            <a:r>
              <a:rPr lang="en-US" dirty="0" err="1">
                <a:solidFill>
                  <a:srgbClr val="FF0000"/>
                </a:solidFill>
                <a:latin typeface="Bahnschrift Condensed" panose="020B0502040204020203" pitchFamily="34" charset="0"/>
              </a:rPr>
              <a:t>cấp</a:t>
            </a:r>
            <a:r>
              <a:rPr lang="en-US" dirty="0">
                <a:solidFill>
                  <a:srgbClr val="FF0000"/>
                </a:solidFill>
                <a:latin typeface="Bahnschrift Condensed" panose="020B0502040204020203" pitchFamily="34" charset="0"/>
              </a:rPr>
              <a:t>.</a:t>
            </a:r>
          </a:p>
        </p:txBody>
      </p:sp>
      <p:sp>
        <p:nvSpPr>
          <p:cNvPr id="5" name="Slide Number Placeholder 4"/>
          <p:cNvSpPr>
            <a:spLocks noGrp="1"/>
          </p:cNvSpPr>
          <p:nvPr>
            <p:ph type="sldNum" sz="quarter" idx="12"/>
          </p:nvPr>
        </p:nvSpPr>
        <p:spPr/>
        <p:txBody>
          <a:bodyPr/>
          <a:lstStyle/>
          <a:p>
            <a:fld id="{8D581BC7-E183-40DB-AC97-C19EA4EB8894}" type="slidenum">
              <a:rPr lang="en-US" sz="1600" b="1" noProof="0" smtClean="0">
                <a:solidFill>
                  <a:srgbClr val="FF0000"/>
                </a:solidFill>
                <a:latin typeface="Bahnschrift Condensed" panose="020B0502040204020203" pitchFamily="34" charset="0"/>
              </a:rPr>
              <a:pPr/>
              <a:t>17</a:t>
            </a:fld>
            <a:endParaRPr lang="en-US" sz="1600" b="1" noProof="0" dirty="0">
              <a:solidFill>
                <a:srgbClr val="FF0000"/>
              </a:solidFill>
              <a:latin typeface="Bahnschrift Condensed" panose="020B0502040204020203" pitchFamily="34" charset="0"/>
            </a:endParaRPr>
          </a:p>
        </p:txBody>
      </p:sp>
      <p:pic>
        <p:nvPicPr>
          <p:cNvPr id="8" name="Picture 7"/>
          <p:cNvPicPr>
            <a:picLocks noChangeAspect="1"/>
          </p:cNvPicPr>
          <p:nvPr/>
        </p:nvPicPr>
        <p:blipFill>
          <a:blip r:embed="rId2"/>
          <a:stretch>
            <a:fillRect/>
          </a:stretch>
        </p:blipFill>
        <p:spPr>
          <a:xfrm>
            <a:off x="1642622" y="1018095"/>
            <a:ext cx="8989963" cy="5574729"/>
          </a:xfrm>
          <a:prstGeom prst="rect">
            <a:avLst/>
          </a:prstGeom>
        </p:spPr>
      </p:pic>
    </p:spTree>
    <p:extLst>
      <p:ext uri="{BB962C8B-B14F-4D97-AF65-F5344CB8AC3E}">
        <p14:creationId xmlns:p14="http://schemas.microsoft.com/office/powerpoint/2010/main" val="28512138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6266" y="282830"/>
            <a:ext cx="9777534" cy="652969"/>
          </a:xfrm>
        </p:spPr>
        <p:txBody>
          <a:bodyPr/>
          <a:lstStyle/>
          <a:p>
            <a:r>
              <a:rPr lang="en-US" dirty="0" smtClean="0">
                <a:solidFill>
                  <a:srgbClr val="FF0000"/>
                </a:solidFill>
                <a:latin typeface="Bahnschrift Condensed" panose="020B0502040204020203" pitchFamily="34" charset="0"/>
              </a:rPr>
              <a:t>7. </a:t>
            </a:r>
            <a:r>
              <a:rPr lang="en-US" dirty="0" err="1" smtClean="0">
                <a:solidFill>
                  <a:srgbClr val="FF0000"/>
                </a:solidFill>
                <a:latin typeface="Bahnschrift Condensed" panose="020B0502040204020203" pitchFamily="34" charset="0"/>
              </a:rPr>
              <a:t>Giao</a:t>
            </a:r>
            <a:r>
              <a:rPr lang="en-US" dirty="0" smtClean="0">
                <a:solidFill>
                  <a:srgbClr val="FF0000"/>
                </a:solidFill>
                <a:latin typeface="Bahnschrift Condensed" panose="020B0502040204020203" pitchFamily="34" charset="0"/>
              </a:rPr>
              <a:t> </a:t>
            </a:r>
            <a:r>
              <a:rPr lang="en-US" dirty="0" err="1">
                <a:solidFill>
                  <a:srgbClr val="FF0000"/>
                </a:solidFill>
                <a:latin typeface="Bahnschrift Condensed" panose="020B0502040204020203" pitchFamily="34" charset="0"/>
              </a:rPr>
              <a:t>diện</a:t>
            </a:r>
            <a:r>
              <a:rPr lang="en-US" dirty="0">
                <a:solidFill>
                  <a:srgbClr val="FF0000"/>
                </a:solidFill>
                <a:latin typeface="Bahnschrift Condensed" panose="020B0502040204020203" pitchFamily="34" charset="0"/>
              </a:rPr>
              <a:t> </a:t>
            </a:r>
            <a:r>
              <a:rPr lang="en-US" dirty="0" err="1">
                <a:solidFill>
                  <a:srgbClr val="FF0000"/>
                </a:solidFill>
                <a:latin typeface="Bahnschrift Condensed" panose="020B0502040204020203" pitchFamily="34" charset="0"/>
              </a:rPr>
              <a:t>của</a:t>
            </a:r>
            <a:r>
              <a:rPr lang="en-US" dirty="0">
                <a:solidFill>
                  <a:srgbClr val="FF0000"/>
                </a:solidFill>
                <a:latin typeface="Bahnschrift Condensed" panose="020B0502040204020203" pitchFamily="34" charset="0"/>
              </a:rPr>
              <a:t> form </a:t>
            </a:r>
            <a:r>
              <a:rPr lang="en-US" dirty="0" err="1">
                <a:solidFill>
                  <a:srgbClr val="FF0000"/>
                </a:solidFill>
                <a:latin typeface="Bahnschrift Condensed" panose="020B0502040204020203" pitchFamily="34" charset="0"/>
              </a:rPr>
              <a:t>thông</a:t>
            </a:r>
            <a:r>
              <a:rPr lang="en-US" dirty="0">
                <a:solidFill>
                  <a:srgbClr val="FF0000"/>
                </a:solidFill>
                <a:latin typeface="Bahnschrift Condensed" panose="020B0502040204020203" pitchFamily="34" charset="0"/>
              </a:rPr>
              <a:t> tin </a:t>
            </a:r>
            <a:r>
              <a:rPr lang="en-US" dirty="0" err="1">
                <a:solidFill>
                  <a:srgbClr val="FF0000"/>
                </a:solidFill>
                <a:latin typeface="Bahnschrift Condensed" panose="020B0502040204020203" pitchFamily="34" charset="0"/>
              </a:rPr>
              <a:t>bàn</a:t>
            </a:r>
            <a:r>
              <a:rPr lang="en-US" dirty="0">
                <a:solidFill>
                  <a:srgbClr val="FF0000"/>
                </a:solidFill>
                <a:latin typeface="Bahnschrift Condensed" panose="020B0502040204020203" pitchFamily="34" charset="0"/>
              </a:rPr>
              <a:t>.</a:t>
            </a:r>
          </a:p>
        </p:txBody>
      </p:sp>
      <p:sp>
        <p:nvSpPr>
          <p:cNvPr id="5" name="Slide Number Placeholder 4"/>
          <p:cNvSpPr>
            <a:spLocks noGrp="1"/>
          </p:cNvSpPr>
          <p:nvPr>
            <p:ph type="sldNum" sz="quarter" idx="12"/>
          </p:nvPr>
        </p:nvSpPr>
        <p:spPr/>
        <p:txBody>
          <a:bodyPr/>
          <a:lstStyle/>
          <a:p>
            <a:fld id="{8D581BC7-E183-40DB-AC97-C19EA4EB8894}" type="slidenum">
              <a:rPr lang="en-US" sz="1600" b="1" noProof="0" smtClean="0">
                <a:solidFill>
                  <a:srgbClr val="FF0000"/>
                </a:solidFill>
                <a:latin typeface="Bahnschrift Condensed" panose="020B0502040204020203" pitchFamily="34" charset="0"/>
              </a:rPr>
              <a:pPr/>
              <a:t>18</a:t>
            </a:fld>
            <a:endParaRPr lang="en-US" sz="1600" b="1" noProof="0" dirty="0">
              <a:solidFill>
                <a:srgbClr val="FF0000"/>
              </a:solidFill>
              <a:latin typeface="Bahnschrift Condensed" panose="020B0502040204020203" pitchFamily="34" charset="0"/>
            </a:endParaRPr>
          </a:p>
        </p:txBody>
      </p:sp>
      <p:pic>
        <p:nvPicPr>
          <p:cNvPr id="8" name="Picture 7"/>
          <p:cNvPicPr>
            <a:picLocks noChangeAspect="1"/>
          </p:cNvPicPr>
          <p:nvPr/>
        </p:nvPicPr>
        <p:blipFill>
          <a:blip r:embed="rId2"/>
          <a:stretch>
            <a:fillRect/>
          </a:stretch>
        </p:blipFill>
        <p:spPr>
          <a:xfrm>
            <a:off x="1576266" y="1018095"/>
            <a:ext cx="9093184" cy="5638737"/>
          </a:xfrm>
          <a:prstGeom prst="rect">
            <a:avLst/>
          </a:prstGeom>
        </p:spPr>
      </p:pic>
    </p:spTree>
    <p:extLst>
      <p:ext uri="{BB962C8B-B14F-4D97-AF65-F5344CB8AC3E}">
        <p14:creationId xmlns:p14="http://schemas.microsoft.com/office/powerpoint/2010/main" val="42009801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8211" y="237110"/>
            <a:ext cx="8964635" cy="652969"/>
          </a:xfrm>
        </p:spPr>
        <p:txBody>
          <a:bodyPr/>
          <a:lstStyle/>
          <a:p>
            <a:r>
              <a:rPr lang="en-US" dirty="0" smtClean="0">
                <a:solidFill>
                  <a:srgbClr val="FF0000"/>
                </a:solidFill>
                <a:latin typeface="Bahnschrift Condensed" panose="020B0502040204020203" pitchFamily="34" charset="0"/>
              </a:rPr>
              <a:t>8. </a:t>
            </a:r>
            <a:r>
              <a:rPr lang="en-US" dirty="0" err="1" smtClean="0">
                <a:solidFill>
                  <a:srgbClr val="FF0000"/>
                </a:solidFill>
                <a:latin typeface="Bahnschrift Condensed" panose="020B0502040204020203" pitchFamily="34" charset="0"/>
              </a:rPr>
              <a:t>Giao</a:t>
            </a:r>
            <a:r>
              <a:rPr lang="en-US" dirty="0" smtClean="0">
                <a:solidFill>
                  <a:srgbClr val="FF0000"/>
                </a:solidFill>
                <a:latin typeface="Bahnschrift Condensed" panose="020B0502040204020203" pitchFamily="34" charset="0"/>
              </a:rPr>
              <a:t> </a:t>
            </a:r>
            <a:r>
              <a:rPr lang="en-US" dirty="0" err="1">
                <a:solidFill>
                  <a:srgbClr val="FF0000"/>
                </a:solidFill>
                <a:latin typeface="Bahnschrift Condensed" panose="020B0502040204020203" pitchFamily="34" charset="0"/>
              </a:rPr>
              <a:t>diện</a:t>
            </a:r>
            <a:r>
              <a:rPr lang="en-US" dirty="0">
                <a:solidFill>
                  <a:srgbClr val="FF0000"/>
                </a:solidFill>
                <a:latin typeface="Bahnschrift Condensed" panose="020B0502040204020203" pitchFamily="34" charset="0"/>
              </a:rPr>
              <a:t> </a:t>
            </a:r>
            <a:r>
              <a:rPr lang="en-US" dirty="0" err="1">
                <a:solidFill>
                  <a:srgbClr val="FF0000"/>
                </a:solidFill>
                <a:latin typeface="Bahnschrift Condensed" panose="020B0502040204020203" pitchFamily="34" charset="0"/>
              </a:rPr>
              <a:t>của</a:t>
            </a:r>
            <a:r>
              <a:rPr lang="en-US" dirty="0">
                <a:solidFill>
                  <a:srgbClr val="FF0000"/>
                </a:solidFill>
                <a:latin typeface="Bahnschrift Condensed" panose="020B0502040204020203" pitchFamily="34" charset="0"/>
              </a:rPr>
              <a:t> form </a:t>
            </a:r>
            <a:r>
              <a:rPr lang="en-US" dirty="0" err="1">
                <a:solidFill>
                  <a:srgbClr val="FF0000"/>
                </a:solidFill>
                <a:latin typeface="Bahnschrift Condensed" panose="020B0502040204020203" pitchFamily="34" charset="0"/>
              </a:rPr>
              <a:t>thông</a:t>
            </a:r>
            <a:r>
              <a:rPr lang="en-US" dirty="0">
                <a:solidFill>
                  <a:srgbClr val="FF0000"/>
                </a:solidFill>
                <a:latin typeface="Bahnschrift Condensed" panose="020B0502040204020203" pitchFamily="34" charset="0"/>
              </a:rPr>
              <a:t> tin </a:t>
            </a:r>
            <a:r>
              <a:rPr lang="en-US" dirty="0" err="1">
                <a:solidFill>
                  <a:srgbClr val="FF0000"/>
                </a:solidFill>
                <a:latin typeface="Bahnschrift Condensed" panose="020B0502040204020203" pitchFamily="34" charset="0"/>
              </a:rPr>
              <a:t>món</a:t>
            </a:r>
            <a:r>
              <a:rPr lang="en-US" dirty="0">
                <a:solidFill>
                  <a:srgbClr val="FF0000"/>
                </a:solidFill>
                <a:latin typeface="Bahnschrift Condensed" panose="020B0502040204020203" pitchFamily="34" charset="0"/>
              </a:rPr>
              <a:t>.</a:t>
            </a:r>
          </a:p>
        </p:txBody>
      </p:sp>
      <p:sp>
        <p:nvSpPr>
          <p:cNvPr id="5" name="Slide Number Placeholder 4"/>
          <p:cNvSpPr>
            <a:spLocks noGrp="1"/>
          </p:cNvSpPr>
          <p:nvPr>
            <p:ph type="sldNum" sz="quarter" idx="12"/>
          </p:nvPr>
        </p:nvSpPr>
        <p:spPr/>
        <p:txBody>
          <a:bodyPr/>
          <a:lstStyle/>
          <a:p>
            <a:fld id="{8D581BC7-E183-40DB-AC97-C19EA4EB8894}" type="slidenum">
              <a:rPr lang="en-US" sz="1600" b="1" noProof="0" smtClean="0">
                <a:solidFill>
                  <a:srgbClr val="FF0000"/>
                </a:solidFill>
                <a:latin typeface="Bahnschrift Condensed" panose="020B0502040204020203" pitchFamily="34" charset="0"/>
              </a:rPr>
              <a:pPr/>
              <a:t>19</a:t>
            </a:fld>
            <a:endParaRPr lang="en-US" sz="1600" b="1" noProof="0" dirty="0">
              <a:solidFill>
                <a:srgbClr val="FF0000"/>
              </a:solidFill>
              <a:latin typeface="Bahnschrift Condensed" panose="020B0502040204020203" pitchFamily="34" charset="0"/>
            </a:endParaRPr>
          </a:p>
        </p:txBody>
      </p:sp>
      <p:pic>
        <p:nvPicPr>
          <p:cNvPr id="8" name="Picture 7"/>
          <p:cNvPicPr>
            <a:picLocks noChangeAspect="1"/>
          </p:cNvPicPr>
          <p:nvPr/>
        </p:nvPicPr>
        <p:blipFill>
          <a:blip r:embed="rId2"/>
          <a:stretch>
            <a:fillRect/>
          </a:stretch>
        </p:blipFill>
        <p:spPr>
          <a:xfrm>
            <a:off x="1608211" y="987396"/>
            <a:ext cx="8964635" cy="5577996"/>
          </a:xfrm>
          <a:prstGeom prst="rect">
            <a:avLst/>
          </a:prstGeom>
        </p:spPr>
      </p:pic>
    </p:spTree>
    <p:extLst>
      <p:ext uri="{BB962C8B-B14F-4D97-AF65-F5344CB8AC3E}">
        <p14:creationId xmlns:p14="http://schemas.microsoft.com/office/powerpoint/2010/main" val="15073767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469247"/>
            <a:ext cx="12192000" cy="2093976"/>
          </a:xfrm>
          <a:solidFill>
            <a:schemeClr val="tx1">
              <a:lumMod val="60000"/>
              <a:lumOff val="40000"/>
            </a:schemeClr>
          </a:solidFill>
          <a:ln>
            <a:solidFill>
              <a:srgbClr val="FF0000"/>
            </a:solidFill>
          </a:ln>
        </p:spPr>
        <p:txBody>
          <a:bodyPr>
            <a:noAutofit/>
          </a:bodyPr>
          <a:lstStyle/>
          <a:p>
            <a:r>
              <a:rPr lang="en-US" sz="4000" dirty="0" smtClean="0">
                <a:ln w="22225">
                  <a:solidFill>
                    <a:schemeClr val="accent2"/>
                  </a:solidFill>
                  <a:prstDash val="solid"/>
                </a:ln>
                <a:solidFill>
                  <a:srgbClr val="FF0000"/>
                </a:solidFill>
                <a:latin typeface="Bahnschrift Condensed" panose="020B0502040204020203" pitchFamily="34" charset="0"/>
              </a:rPr>
              <a:t/>
            </a:r>
            <a:br>
              <a:rPr lang="en-US" sz="4000" dirty="0" smtClean="0">
                <a:ln w="22225">
                  <a:solidFill>
                    <a:schemeClr val="accent2"/>
                  </a:solidFill>
                  <a:prstDash val="solid"/>
                </a:ln>
                <a:solidFill>
                  <a:srgbClr val="FF0000"/>
                </a:solidFill>
                <a:latin typeface="Bahnschrift Condensed" panose="020B0502040204020203" pitchFamily="34" charset="0"/>
              </a:rPr>
            </a:br>
            <a:r>
              <a:rPr lang="en-US" sz="4000" dirty="0">
                <a:ln w="22225">
                  <a:solidFill>
                    <a:schemeClr val="accent2"/>
                  </a:solidFill>
                  <a:prstDash val="solid"/>
                </a:ln>
                <a:solidFill>
                  <a:srgbClr val="FF0000"/>
                </a:solidFill>
                <a:latin typeface="Bahnschrift Condensed" panose="020B0502040204020203" pitchFamily="34" charset="0"/>
              </a:rPr>
              <a:t/>
            </a:r>
            <a:br>
              <a:rPr lang="en-US" sz="4000" dirty="0">
                <a:ln w="22225">
                  <a:solidFill>
                    <a:schemeClr val="accent2"/>
                  </a:solidFill>
                  <a:prstDash val="solid"/>
                </a:ln>
                <a:solidFill>
                  <a:srgbClr val="FF0000"/>
                </a:solidFill>
                <a:latin typeface="Bahnschrift Condensed" panose="020B0502040204020203" pitchFamily="34" charset="0"/>
              </a:rPr>
            </a:br>
            <a:r>
              <a:rPr lang="en-US" sz="4000" dirty="0" smtClean="0">
                <a:ln w="22225">
                  <a:solidFill>
                    <a:schemeClr val="accent2"/>
                  </a:solidFill>
                  <a:prstDash val="solid"/>
                </a:ln>
                <a:solidFill>
                  <a:srgbClr val="FF0000"/>
                </a:solidFill>
                <a:latin typeface="Bahnschrift Condensed" panose="020B0502040204020203" pitchFamily="34" charset="0"/>
              </a:rPr>
              <a:t/>
            </a:r>
            <a:br>
              <a:rPr lang="en-US" sz="4000" dirty="0" smtClean="0">
                <a:ln w="22225">
                  <a:solidFill>
                    <a:schemeClr val="accent2"/>
                  </a:solidFill>
                  <a:prstDash val="solid"/>
                </a:ln>
                <a:solidFill>
                  <a:srgbClr val="FF0000"/>
                </a:solidFill>
                <a:latin typeface="Bahnschrift Condensed" panose="020B0502040204020203" pitchFamily="34" charset="0"/>
              </a:rPr>
            </a:br>
            <a:r>
              <a:rPr lang="en-US" sz="4000" dirty="0">
                <a:ln w="22225">
                  <a:solidFill>
                    <a:schemeClr val="accent2"/>
                  </a:solidFill>
                  <a:prstDash val="solid"/>
                </a:ln>
                <a:solidFill>
                  <a:srgbClr val="FF0000"/>
                </a:solidFill>
                <a:latin typeface="Bahnschrift Condensed" panose="020B0502040204020203" pitchFamily="34" charset="0"/>
              </a:rPr>
              <a:t/>
            </a:r>
            <a:br>
              <a:rPr lang="en-US" sz="4000" dirty="0">
                <a:ln w="22225">
                  <a:solidFill>
                    <a:schemeClr val="accent2"/>
                  </a:solidFill>
                  <a:prstDash val="solid"/>
                </a:ln>
                <a:solidFill>
                  <a:srgbClr val="FF0000"/>
                </a:solidFill>
                <a:latin typeface="Bahnschrift Condensed" panose="020B0502040204020203" pitchFamily="34" charset="0"/>
              </a:rPr>
            </a:br>
            <a:r>
              <a:rPr lang="en-US" sz="4000" dirty="0" smtClean="0">
                <a:ln w="22225">
                  <a:solidFill>
                    <a:schemeClr val="accent2"/>
                  </a:solidFill>
                  <a:prstDash val="solid"/>
                </a:ln>
                <a:solidFill>
                  <a:srgbClr val="FF0000"/>
                </a:solidFill>
                <a:latin typeface="Bahnschrift Condensed" panose="020B0502040204020203" pitchFamily="34" charset="0"/>
              </a:rPr>
              <a:t/>
            </a:r>
            <a:br>
              <a:rPr lang="en-US" sz="4000" dirty="0" smtClean="0">
                <a:ln w="22225">
                  <a:solidFill>
                    <a:schemeClr val="accent2"/>
                  </a:solidFill>
                  <a:prstDash val="solid"/>
                </a:ln>
                <a:solidFill>
                  <a:srgbClr val="FF0000"/>
                </a:solidFill>
                <a:latin typeface="Bahnschrift Condensed" panose="020B0502040204020203" pitchFamily="34" charset="0"/>
              </a:rPr>
            </a:br>
            <a:r>
              <a:rPr lang="en-US" sz="4000" dirty="0">
                <a:ln w="22225">
                  <a:solidFill>
                    <a:schemeClr val="accent2"/>
                  </a:solidFill>
                  <a:prstDash val="solid"/>
                </a:ln>
                <a:solidFill>
                  <a:srgbClr val="FF0000"/>
                </a:solidFill>
                <a:latin typeface="Bahnschrift Condensed" panose="020B0502040204020203" pitchFamily="34" charset="0"/>
              </a:rPr>
              <a:t/>
            </a:r>
            <a:br>
              <a:rPr lang="en-US" sz="4000" dirty="0">
                <a:ln w="22225">
                  <a:solidFill>
                    <a:schemeClr val="accent2"/>
                  </a:solidFill>
                  <a:prstDash val="solid"/>
                </a:ln>
                <a:solidFill>
                  <a:srgbClr val="FF0000"/>
                </a:solidFill>
                <a:latin typeface="Bahnschrift Condensed" panose="020B0502040204020203" pitchFamily="34" charset="0"/>
              </a:rPr>
            </a:br>
            <a:r>
              <a:rPr lang="en-US" sz="4000" dirty="0" smtClean="0">
                <a:ln w="22225">
                  <a:solidFill>
                    <a:schemeClr val="accent2"/>
                  </a:solidFill>
                  <a:prstDash val="solid"/>
                </a:ln>
                <a:solidFill>
                  <a:srgbClr val="FF0000"/>
                </a:solidFill>
                <a:latin typeface="Bahnschrift Condensed" panose="020B0502040204020203" pitchFamily="34" charset="0"/>
              </a:rPr>
              <a:t/>
            </a:r>
            <a:br>
              <a:rPr lang="en-US" sz="4000" dirty="0" smtClean="0">
                <a:ln w="22225">
                  <a:solidFill>
                    <a:schemeClr val="accent2"/>
                  </a:solidFill>
                  <a:prstDash val="solid"/>
                </a:ln>
                <a:solidFill>
                  <a:srgbClr val="FF0000"/>
                </a:solidFill>
                <a:latin typeface="Bahnschrift Condensed" panose="020B0502040204020203" pitchFamily="34" charset="0"/>
              </a:rPr>
            </a:br>
            <a:r>
              <a:rPr lang="en-US" sz="4000" dirty="0" smtClean="0">
                <a:ln w="22225">
                  <a:solidFill>
                    <a:schemeClr val="accent2"/>
                  </a:solidFill>
                  <a:prstDash val="solid"/>
                </a:ln>
                <a:solidFill>
                  <a:srgbClr val="FF0000"/>
                </a:solidFill>
                <a:latin typeface="Bahnschrift Condensed" panose="020B0502040204020203" pitchFamily="34" charset="0"/>
              </a:rPr>
              <a:t>BÁO CÁO: XÂY DỰNG HỆ THỐNG QUẢN LÝ PHÒNG TRÀ ACOUSTIC.</a:t>
            </a:r>
            <a:br>
              <a:rPr lang="en-US" sz="4000" dirty="0" smtClean="0">
                <a:ln w="22225">
                  <a:solidFill>
                    <a:schemeClr val="accent2"/>
                  </a:solidFill>
                  <a:prstDash val="solid"/>
                </a:ln>
                <a:solidFill>
                  <a:srgbClr val="FF0000"/>
                </a:solidFill>
                <a:latin typeface="Bahnschrift Condensed" panose="020B0502040204020203" pitchFamily="34" charset="0"/>
              </a:rPr>
            </a:br>
            <a:endParaRPr lang="en-US" sz="4000" dirty="0">
              <a:ln w="22225">
                <a:solidFill>
                  <a:schemeClr val="accent2"/>
                </a:solidFill>
                <a:prstDash val="solid"/>
              </a:ln>
              <a:solidFill>
                <a:srgbClr val="FF0000"/>
              </a:solidFill>
              <a:latin typeface="Bahnschrift Condensed" panose="020B0502040204020203" pitchFamily="34" charset="0"/>
            </a:endParaRPr>
          </a:p>
        </p:txBody>
      </p:sp>
      <p:sp>
        <p:nvSpPr>
          <p:cNvPr id="3" name="Subtitle 2"/>
          <p:cNvSpPr>
            <a:spLocks noGrp="1"/>
          </p:cNvSpPr>
          <p:nvPr>
            <p:ph type="subTitle" idx="1"/>
          </p:nvPr>
        </p:nvSpPr>
        <p:spPr>
          <a:xfrm>
            <a:off x="0" y="4734696"/>
            <a:ext cx="12192000" cy="459798"/>
          </a:xfrm>
          <a:solidFill>
            <a:schemeClr val="tx1">
              <a:lumMod val="60000"/>
              <a:lumOff val="40000"/>
            </a:schemeClr>
          </a:solidFill>
          <a:ln>
            <a:solidFill>
              <a:srgbClr val="FF0000"/>
            </a:solidFill>
          </a:ln>
        </p:spPr>
        <p:txBody>
          <a:bodyPr/>
          <a:lstStyle/>
          <a:p>
            <a:r>
              <a:rPr lang="en-US" dirty="0" smtClean="0">
                <a:ln w="13462">
                  <a:solidFill>
                    <a:schemeClr val="bg1"/>
                  </a:solidFill>
                  <a:prstDash val="solid"/>
                </a:ln>
                <a:solidFill>
                  <a:srgbClr val="FF0000"/>
                </a:solidFill>
                <a:effectLst>
                  <a:outerShdw dist="38100" dir="2700000" algn="bl" rotWithShape="0">
                    <a:schemeClr val="accent5"/>
                  </a:outerShdw>
                </a:effectLst>
                <a:latin typeface="Bahnschrift" panose="020B0502040204020203" pitchFamily="34" charset="0"/>
              </a:rPr>
              <a:t>GVHD: TRẦN VĂN THỌ.</a:t>
            </a:r>
            <a:endParaRPr lang="en-US" dirty="0">
              <a:ln w="13462">
                <a:solidFill>
                  <a:schemeClr val="bg1"/>
                </a:solidFill>
                <a:prstDash val="solid"/>
              </a:ln>
              <a:solidFill>
                <a:srgbClr val="FF0000"/>
              </a:solidFill>
              <a:effectLst>
                <a:outerShdw dist="38100" dir="2700000" algn="bl" rotWithShape="0">
                  <a:schemeClr val="accent5"/>
                </a:outerShdw>
              </a:effectLst>
              <a:latin typeface="Bahnschrift" panose="020B0502040204020203" pitchFamily="34" charset="0"/>
            </a:endParaRPr>
          </a:p>
        </p:txBody>
      </p:sp>
      <p:pic>
        <p:nvPicPr>
          <p:cNvPr id="4" name="Picture 3"/>
          <p:cNvPicPr>
            <a:picLocks noChangeAspect="1"/>
          </p:cNvPicPr>
          <p:nvPr/>
        </p:nvPicPr>
        <p:blipFill>
          <a:blip r:embed="rId2"/>
          <a:stretch>
            <a:fillRect/>
          </a:stretch>
        </p:blipFill>
        <p:spPr>
          <a:xfrm>
            <a:off x="4760309" y="5365967"/>
            <a:ext cx="2673763" cy="1492033"/>
          </a:xfrm>
          <a:prstGeom prst="rect">
            <a:avLst/>
          </a:prstGeom>
        </p:spPr>
      </p:pic>
      <p:pic>
        <p:nvPicPr>
          <p:cNvPr id="5" name="Picture 4"/>
          <p:cNvPicPr>
            <a:picLocks noChangeAspect="1"/>
          </p:cNvPicPr>
          <p:nvPr/>
        </p:nvPicPr>
        <p:blipFill>
          <a:blip r:embed="rId3"/>
          <a:stretch>
            <a:fillRect/>
          </a:stretch>
        </p:blipFill>
        <p:spPr>
          <a:xfrm>
            <a:off x="3734181" y="0"/>
            <a:ext cx="4723638" cy="2291913"/>
          </a:xfrm>
          <a:prstGeom prst="rect">
            <a:avLst/>
          </a:prstGeom>
        </p:spPr>
      </p:pic>
    </p:spTree>
    <p:extLst>
      <p:ext uri="{BB962C8B-B14F-4D97-AF65-F5344CB8AC3E}">
        <p14:creationId xmlns:p14="http://schemas.microsoft.com/office/powerpoint/2010/main" val="9157684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6358" y="301118"/>
            <a:ext cx="9537442" cy="652969"/>
          </a:xfrm>
        </p:spPr>
        <p:txBody>
          <a:bodyPr/>
          <a:lstStyle/>
          <a:p>
            <a:r>
              <a:rPr lang="en-US" dirty="0" smtClean="0">
                <a:solidFill>
                  <a:srgbClr val="FF0000"/>
                </a:solidFill>
                <a:latin typeface="Bahnschrift Condensed" panose="020B0502040204020203" pitchFamily="34" charset="0"/>
              </a:rPr>
              <a:t>9. </a:t>
            </a:r>
            <a:r>
              <a:rPr lang="en-US" dirty="0" err="1" smtClean="0">
                <a:solidFill>
                  <a:srgbClr val="FF0000"/>
                </a:solidFill>
                <a:latin typeface="Bahnschrift Condensed" panose="020B0502040204020203" pitchFamily="34" charset="0"/>
              </a:rPr>
              <a:t>Giao</a:t>
            </a:r>
            <a:r>
              <a:rPr lang="en-US" dirty="0" smtClean="0">
                <a:solidFill>
                  <a:srgbClr val="FF0000"/>
                </a:solidFill>
                <a:latin typeface="Bahnschrift Condensed" panose="020B0502040204020203" pitchFamily="34" charset="0"/>
              </a:rPr>
              <a:t> </a:t>
            </a:r>
            <a:r>
              <a:rPr lang="en-US" dirty="0" err="1">
                <a:solidFill>
                  <a:srgbClr val="FF0000"/>
                </a:solidFill>
                <a:latin typeface="Bahnschrift Condensed" panose="020B0502040204020203" pitchFamily="34" charset="0"/>
              </a:rPr>
              <a:t>diện</a:t>
            </a:r>
            <a:r>
              <a:rPr lang="en-US" dirty="0">
                <a:solidFill>
                  <a:srgbClr val="FF0000"/>
                </a:solidFill>
                <a:latin typeface="Bahnschrift Condensed" panose="020B0502040204020203" pitchFamily="34" charset="0"/>
              </a:rPr>
              <a:t> </a:t>
            </a:r>
            <a:r>
              <a:rPr lang="en-US" dirty="0" err="1">
                <a:solidFill>
                  <a:srgbClr val="FF0000"/>
                </a:solidFill>
                <a:latin typeface="Bahnschrift Condensed" panose="020B0502040204020203" pitchFamily="34" charset="0"/>
              </a:rPr>
              <a:t>của</a:t>
            </a:r>
            <a:r>
              <a:rPr lang="en-US" dirty="0">
                <a:solidFill>
                  <a:srgbClr val="FF0000"/>
                </a:solidFill>
                <a:latin typeface="Bahnschrift Condensed" panose="020B0502040204020203" pitchFamily="34" charset="0"/>
              </a:rPr>
              <a:t> form </a:t>
            </a:r>
            <a:r>
              <a:rPr lang="en-US" dirty="0" err="1">
                <a:solidFill>
                  <a:srgbClr val="FF0000"/>
                </a:solidFill>
                <a:latin typeface="Bahnschrift Condensed" panose="020B0502040204020203" pitchFamily="34" charset="0"/>
              </a:rPr>
              <a:t>phục</a:t>
            </a:r>
            <a:r>
              <a:rPr lang="en-US" dirty="0">
                <a:solidFill>
                  <a:srgbClr val="FF0000"/>
                </a:solidFill>
                <a:latin typeface="Bahnschrift Condensed" panose="020B0502040204020203" pitchFamily="34" charset="0"/>
              </a:rPr>
              <a:t> </a:t>
            </a:r>
            <a:r>
              <a:rPr lang="en-US" dirty="0" err="1">
                <a:solidFill>
                  <a:srgbClr val="FF0000"/>
                </a:solidFill>
                <a:latin typeface="Bahnschrift Condensed" panose="020B0502040204020203" pitchFamily="34" charset="0"/>
              </a:rPr>
              <a:t>vụ</a:t>
            </a:r>
            <a:r>
              <a:rPr lang="en-US" dirty="0">
                <a:solidFill>
                  <a:srgbClr val="FF0000"/>
                </a:solidFill>
                <a:latin typeface="Bahnschrift Condensed" panose="020B0502040204020203" pitchFamily="34" charset="0"/>
              </a:rPr>
              <a:t> </a:t>
            </a:r>
            <a:r>
              <a:rPr lang="en-US" dirty="0" err="1">
                <a:solidFill>
                  <a:srgbClr val="FF0000"/>
                </a:solidFill>
                <a:latin typeface="Bahnschrift Condensed" panose="020B0502040204020203" pitchFamily="34" charset="0"/>
              </a:rPr>
              <a:t>khách</a:t>
            </a:r>
            <a:r>
              <a:rPr lang="en-US" dirty="0">
                <a:solidFill>
                  <a:srgbClr val="FF0000"/>
                </a:solidFill>
                <a:latin typeface="Bahnschrift Condensed" panose="020B0502040204020203" pitchFamily="34" charset="0"/>
              </a:rPr>
              <a:t> </a:t>
            </a:r>
            <a:r>
              <a:rPr lang="en-US" dirty="0" err="1">
                <a:solidFill>
                  <a:srgbClr val="FF0000"/>
                </a:solidFill>
                <a:latin typeface="Bahnschrift Condensed" panose="020B0502040204020203" pitchFamily="34" charset="0"/>
              </a:rPr>
              <a:t>hàng</a:t>
            </a:r>
            <a:r>
              <a:rPr lang="en-US" dirty="0">
                <a:solidFill>
                  <a:srgbClr val="FF0000"/>
                </a:solidFill>
                <a:latin typeface="Bahnschrift Condensed" panose="020B0502040204020203" pitchFamily="34" charset="0"/>
              </a:rPr>
              <a:t>.</a:t>
            </a:r>
          </a:p>
        </p:txBody>
      </p:sp>
      <p:sp>
        <p:nvSpPr>
          <p:cNvPr id="5" name="Slide Number Placeholder 4"/>
          <p:cNvSpPr>
            <a:spLocks noGrp="1"/>
          </p:cNvSpPr>
          <p:nvPr>
            <p:ph type="sldNum" sz="quarter" idx="12"/>
          </p:nvPr>
        </p:nvSpPr>
        <p:spPr/>
        <p:txBody>
          <a:bodyPr/>
          <a:lstStyle/>
          <a:p>
            <a:fld id="{8D581BC7-E183-40DB-AC97-C19EA4EB8894}" type="slidenum">
              <a:rPr lang="en-US" sz="1600" b="1" noProof="0" smtClean="0">
                <a:solidFill>
                  <a:srgbClr val="FF0000"/>
                </a:solidFill>
                <a:latin typeface="Bahnschrift Condensed" panose="020B0502040204020203" pitchFamily="34" charset="0"/>
              </a:rPr>
              <a:pPr/>
              <a:t>20</a:t>
            </a:fld>
            <a:endParaRPr lang="en-US" sz="1600" b="1" noProof="0" dirty="0">
              <a:solidFill>
                <a:srgbClr val="FF0000"/>
              </a:solidFill>
              <a:latin typeface="Bahnschrift Condensed" panose="020B0502040204020203" pitchFamily="34" charset="0"/>
            </a:endParaRPr>
          </a:p>
        </p:txBody>
      </p:sp>
      <p:pic>
        <p:nvPicPr>
          <p:cNvPr id="8" name="Picture 7"/>
          <p:cNvPicPr>
            <a:picLocks noChangeAspect="1"/>
          </p:cNvPicPr>
          <p:nvPr/>
        </p:nvPicPr>
        <p:blipFill>
          <a:blip r:embed="rId2"/>
          <a:stretch>
            <a:fillRect/>
          </a:stretch>
        </p:blipFill>
        <p:spPr>
          <a:xfrm>
            <a:off x="1816358" y="1018095"/>
            <a:ext cx="8694953" cy="5400992"/>
          </a:xfrm>
          <a:prstGeom prst="rect">
            <a:avLst/>
          </a:prstGeom>
        </p:spPr>
      </p:pic>
    </p:spTree>
    <p:extLst>
      <p:ext uri="{BB962C8B-B14F-4D97-AF65-F5344CB8AC3E}">
        <p14:creationId xmlns:p14="http://schemas.microsoft.com/office/powerpoint/2010/main" val="14722790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0638" y="301118"/>
            <a:ext cx="9583162" cy="652969"/>
          </a:xfrm>
        </p:spPr>
        <p:txBody>
          <a:bodyPr/>
          <a:lstStyle/>
          <a:p>
            <a:r>
              <a:rPr lang="vi-VN" dirty="0">
                <a:solidFill>
                  <a:srgbClr val="FF0000"/>
                </a:solidFill>
                <a:latin typeface="Bahnschrift Condensed" panose="020B0502040204020203" pitchFamily="34" charset="0"/>
              </a:rPr>
              <a:t>11. Giao diện của form danh sách hóa đơn.</a:t>
            </a:r>
            <a:endParaRPr lang="en-US" dirty="0">
              <a:solidFill>
                <a:srgbClr val="FF0000"/>
              </a:solidFill>
              <a:latin typeface="Bahnschrift Condensed" panose="020B0502040204020203" pitchFamily="34" charset="0"/>
            </a:endParaRPr>
          </a:p>
        </p:txBody>
      </p:sp>
      <p:sp>
        <p:nvSpPr>
          <p:cNvPr id="5" name="Slide Number Placeholder 4"/>
          <p:cNvSpPr>
            <a:spLocks noGrp="1"/>
          </p:cNvSpPr>
          <p:nvPr>
            <p:ph type="sldNum" sz="quarter" idx="12"/>
          </p:nvPr>
        </p:nvSpPr>
        <p:spPr/>
        <p:txBody>
          <a:bodyPr/>
          <a:lstStyle/>
          <a:p>
            <a:fld id="{8D581BC7-E183-40DB-AC97-C19EA4EB8894}" type="slidenum">
              <a:rPr lang="en-US" sz="1600" b="1" noProof="0" smtClean="0">
                <a:solidFill>
                  <a:srgbClr val="FF0000"/>
                </a:solidFill>
                <a:latin typeface="Bahnschrift Condensed" panose="020B0502040204020203" pitchFamily="34" charset="0"/>
              </a:rPr>
              <a:pPr/>
              <a:t>21</a:t>
            </a:fld>
            <a:endParaRPr lang="en-US" sz="1600" b="1" noProof="0" dirty="0">
              <a:solidFill>
                <a:srgbClr val="FF0000"/>
              </a:solidFill>
              <a:latin typeface="Bahnschrift Condensed" panose="020B0502040204020203" pitchFamily="34" charset="0"/>
            </a:endParaRPr>
          </a:p>
        </p:txBody>
      </p:sp>
      <p:pic>
        <p:nvPicPr>
          <p:cNvPr id="8" name="Picture 7"/>
          <p:cNvPicPr>
            <a:picLocks noChangeAspect="1"/>
          </p:cNvPicPr>
          <p:nvPr/>
        </p:nvPicPr>
        <p:blipFill>
          <a:blip r:embed="rId2"/>
          <a:stretch>
            <a:fillRect/>
          </a:stretch>
        </p:blipFill>
        <p:spPr>
          <a:xfrm>
            <a:off x="1770638" y="954087"/>
            <a:ext cx="8735818" cy="5520228"/>
          </a:xfrm>
          <a:prstGeom prst="rect">
            <a:avLst/>
          </a:prstGeom>
        </p:spPr>
      </p:pic>
    </p:spTree>
    <p:extLst>
      <p:ext uri="{BB962C8B-B14F-4D97-AF65-F5344CB8AC3E}">
        <p14:creationId xmlns:p14="http://schemas.microsoft.com/office/powerpoint/2010/main" val="17972231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1182" y="182246"/>
            <a:ext cx="9488424" cy="652969"/>
          </a:xfrm>
        </p:spPr>
        <p:txBody>
          <a:bodyPr/>
          <a:lstStyle/>
          <a:p>
            <a:r>
              <a:rPr lang="en-US" dirty="0" smtClean="0">
                <a:solidFill>
                  <a:srgbClr val="FF0000"/>
                </a:solidFill>
                <a:latin typeface="Bahnschrift Condensed" panose="020B0502040204020203" pitchFamily="34" charset="0"/>
              </a:rPr>
              <a:t>10. </a:t>
            </a:r>
            <a:r>
              <a:rPr lang="en-US" dirty="0" err="1" smtClean="0">
                <a:solidFill>
                  <a:srgbClr val="FF0000"/>
                </a:solidFill>
                <a:latin typeface="Bahnschrift Condensed" panose="020B0502040204020203" pitchFamily="34" charset="0"/>
              </a:rPr>
              <a:t>Giao</a:t>
            </a:r>
            <a:r>
              <a:rPr lang="en-US" dirty="0" smtClean="0">
                <a:solidFill>
                  <a:srgbClr val="FF0000"/>
                </a:solidFill>
                <a:latin typeface="Bahnschrift Condensed" panose="020B0502040204020203" pitchFamily="34" charset="0"/>
              </a:rPr>
              <a:t> </a:t>
            </a:r>
            <a:r>
              <a:rPr lang="en-US" dirty="0" err="1">
                <a:solidFill>
                  <a:srgbClr val="FF0000"/>
                </a:solidFill>
                <a:latin typeface="Bahnschrift Condensed" panose="020B0502040204020203" pitchFamily="34" charset="0"/>
              </a:rPr>
              <a:t>diện</a:t>
            </a:r>
            <a:r>
              <a:rPr lang="en-US" dirty="0">
                <a:solidFill>
                  <a:srgbClr val="FF0000"/>
                </a:solidFill>
                <a:latin typeface="Bahnschrift Condensed" panose="020B0502040204020203" pitchFamily="34" charset="0"/>
              </a:rPr>
              <a:t> </a:t>
            </a:r>
            <a:r>
              <a:rPr lang="en-US" dirty="0" err="1">
                <a:solidFill>
                  <a:srgbClr val="FF0000"/>
                </a:solidFill>
                <a:latin typeface="Bahnschrift Condensed" panose="020B0502040204020203" pitchFamily="34" charset="0"/>
              </a:rPr>
              <a:t>của</a:t>
            </a:r>
            <a:r>
              <a:rPr lang="en-US" dirty="0">
                <a:solidFill>
                  <a:srgbClr val="FF0000"/>
                </a:solidFill>
                <a:latin typeface="Bahnschrift Condensed" panose="020B0502040204020203" pitchFamily="34" charset="0"/>
              </a:rPr>
              <a:t> form </a:t>
            </a:r>
            <a:r>
              <a:rPr lang="en-US" dirty="0" err="1">
                <a:solidFill>
                  <a:srgbClr val="FF0000"/>
                </a:solidFill>
                <a:latin typeface="Bahnschrift Condensed" panose="020B0502040204020203" pitchFamily="34" charset="0"/>
              </a:rPr>
              <a:t>thống</a:t>
            </a:r>
            <a:r>
              <a:rPr lang="en-US" dirty="0">
                <a:solidFill>
                  <a:srgbClr val="FF0000"/>
                </a:solidFill>
                <a:latin typeface="Bahnschrift Condensed" panose="020B0502040204020203" pitchFamily="34" charset="0"/>
              </a:rPr>
              <a:t> </a:t>
            </a:r>
            <a:r>
              <a:rPr lang="en-US" dirty="0" err="1">
                <a:solidFill>
                  <a:srgbClr val="FF0000"/>
                </a:solidFill>
                <a:latin typeface="Bahnschrift Condensed" panose="020B0502040204020203" pitchFamily="34" charset="0"/>
              </a:rPr>
              <a:t>kê</a:t>
            </a:r>
            <a:r>
              <a:rPr lang="en-US" dirty="0">
                <a:solidFill>
                  <a:srgbClr val="FF0000"/>
                </a:solidFill>
                <a:latin typeface="Bahnschrift Condensed" panose="020B0502040204020203" pitchFamily="34" charset="0"/>
              </a:rPr>
              <a:t> </a:t>
            </a:r>
            <a:r>
              <a:rPr lang="en-US" dirty="0" err="1">
                <a:solidFill>
                  <a:srgbClr val="FF0000"/>
                </a:solidFill>
                <a:latin typeface="Bahnschrift Condensed" panose="020B0502040204020203" pitchFamily="34" charset="0"/>
              </a:rPr>
              <a:t>doanh</a:t>
            </a:r>
            <a:r>
              <a:rPr lang="en-US" dirty="0">
                <a:solidFill>
                  <a:srgbClr val="FF0000"/>
                </a:solidFill>
                <a:latin typeface="Bahnschrift Condensed" panose="020B0502040204020203" pitchFamily="34" charset="0"/>
              </a:rPr>
              <a:t> </a:t>
            </a:r>
            <a:r>
              <a:rPr lang="en-US" dirty="0" err="1">
                <a:solidFill>
                  <a:srgbClr val="FF0000"/>
                </a:solidFill>
                <a:latin typeface="Bahnschrift Condensed" panose="020B0502040204020203" pitchFamily="34" charset="0"/>
              </a:rPr>
              <a:t>thu</a:t>
            </a:r>
            <a:r>
              <a:rPr lang="en-US" dirty="0">
                <a:solidFill>
                  <a:srgbClr val="FF0000"/>
                </a:solidFill>
                <a:latin typeface="Bahnschrift Condensed" panose="020B0502040204020203" pitchFamily="34" charset="0"/>
              </a:rPr>
              <a:t>.</a:t>
            </a:r>
          </a:p>
        </p:txBody>
      </p:sp>
      <p:sp>
        <p:nvSpPr>
          <p:cNvPr id="5" name="Slide Number Placeholder 4"/>
          <p:cNvSpPr>
            <a:spLocks noGrp="1"/>
          </p:cNvSpPr>
          <p:nvPr>
            <p:ph type="sldNum" sz="quarter" idx="12"/>
          </p:nvPr>
        </p:nvSpPr>
        <p:spPr/>
        <p:txBody>
          <a:bodyPr/>
          <a:lstStyle/>
          <a:p>
            <a:fld id="{8D581BC7-E183-40DB-AC97-C19EA4EB8894}" type="slidenum">
              <a:rPr lang="en-US" sz="1600" b="1" noProof="0" smtClean="0">
                <a:solidFill>
                  <a:srgbClr val="FF0000"/>
                </a:solidFill>
                <a:latin typeface="Bahnschrift Condensed" panose="020B0502040204020203" pitchFamily="34" charset="0"/>
              </a:rPr>
              <a:pPr/>
              <a:t>22</a:t>
            </a:fld>
            <a:endParaRPr lang="en-US" sz="1600" b="1" noProof="0" dirty="0">
              <a:solidFill>
                <a:srgbClr val="FF0000"/>
              </a:solidFill>
              <a:latin typeface="Bahnschrift Condensed" panose="020B0502040204020203" pitchFamily="34" charset="0"/>
            </a:endParaRPr>
          </a:p>
        </p:txBody>
      </p:sp>
      <p:pic>
        <p:nvPicPr>
          <p:cNvPr id="8" name="Picture 7"/>
          <p:cNvPicPr>
            <a:picLocks noChangeAspect="1"/>
          </p:cNvPicPr>
          <p:nvPr/>
        </p:nvPicPr>
        <p:blipFill>
          <a:blip r:embed="rId2"/>
          <a:stretch>
            <a:fillRect/>
          </a:stretch>
        </p:blipFill>
        <p:spPr>
          <a:xfrm>
            <a:off x="1551182" y="835215"/>
            <a:ext cx="9129260" cy="5670768"/>
          </a:xfrm>
          <a:prstGeom prst="rect">
            <a:avLst/>
          </a:prstGeom>
        </p:spPr>
      </p:pic>
    </p:spTree>
    <p:extLst>
      <p:ext uri="{BB962C8B-B14F-4D97-AF65-F5344CB8AC3E}">
        <p14:creationId xmlns:p14="http://schemas.microsoft.com/office/powerpoint/2010/main" val="15444468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3628" y="365126"/>
            <a:ext cx="8760172" cy="652969"/>
          </a:xfrm>
        </p:spPr>
        <p:txBody>
          <a:bodyPr/>
          <a:lstStyle/>
          <a:p>
            <a:r>
              <a:rPr lang="en-US" dirty="0" smtClean="0">
                <a:solidFill>
                  <a:srgbClr val="FF0000"/>
                </a:solidFill>
                <a:latin typeface="Bahnschrift Condensed" panose="020B0502040204020203" pitchFamily="34" charset="0"/>
              </a:rPr>
              <a:t>12. </a:t>
            </a:r>
            <a:r>
              <a:rPr lang="en-US" dirty="0" err="1" smtClean="0">
                <a:solidFill>
                  <a:srgbClr val="FF0000"/>
                </a:solidFill>
                <a:latin typeface="Bahnschrift Condensed" panose="020B0502040204020203" pitchFamily="34" charset="0"/>
              </a:rPr>
              <a:t>Giao</a:t>
            </a:r>
            <a:r>
              <a:rPr lang="en-US" dirty="0" smtClean="0">
                <a:solidFill>
                  <a:srgbClr val="FF0000"/>
                </a:solidFill>
                <a:latin typeface="Bahnschrift Condensed" panose="020B0502040204020203" pitchFamily="34" charset="0"/>
              </a:rPr>
              <a:t> </a:t>
            </a:r>
            <a:r>
              <a:rPr lang="en-US" dirty="0" err="1">
                <a:solidFill>
                  <a:srgbClr val="FF0000"/>
                </a:solidFill>
                <a:latin typeface="Bahnschrift Condensed" panose="020B0502040204020203" pitchFamily="34" charset="0"/>
              </a:rPr>
              <a:t>diện</a:t>
            </a:r>
            <a:r>
              <a:rPr lang="en-US" dirty="0">
                <a:solidFill>
                  <a:srgbClr val="FF0000"/>
                </a:solidFill>
                <a:latin typeface="Bahnschrift Condensed" panose="020B0502040204020203" pitchFamily="34" charset="0"/>
              </a:rPr>
              <a:t> </a:t>
            </a:r>
            <a:r>
              <a:rPr lang="en-US" dirty="0" err="1">
                <a:solidFill>
                  <a:srgbClr val="FF0000"/>
                </a:solidFill>
                <a:latin typeface="Bahnschrift Condensed" panose="020B0502040204020203" pitchFamily="34" charset="0"/>
              </a:rPr>
              <a:t>của</a:t>
            </a:r>
            <a:r>
              <a:rPr lang="en-US" dirty="0">
                <a:solidFill>
                  <a:srgbClr val="FF0000"/>
                </a:solidFill>
                <a:latin typeface="Bahnschrift Condensed" panose="020B0502040204020203" pitchFamily="34" charset="0"/>
              </a:rPr>
              <a:t> form </a:t>
            </a:r>
            <a:r>
              <a:rPr lang="en-US" dirty="0" err="1">
                <a:solidFill>
                  <a:srgbClr val="FF0000"/>
                </a:solidFill>
                <a:latin typeface="Bahnschrift Condensed" panose="020B0502040204020203" pitchFamily="34" charset="0"/>
              </a:rPr>
              <a:t>đổi</a:t>
            </a:r>
            <a:r>
              <a:rPr lang="en-US" dirty="0">
                <a:solidFill>
                  <a:srgbClr val="FF0000"/>
                </a:solidFill>
                <a:latin typeface="Bahnschrift Condensed" panose="020B0502040204020203" pitchFamily="34" charset="0"/>
              </a:rPr>
              <a:t> </a:t>
            </a:r>
            <a:r>
              <a:rPr lang="en-US" dirty="0" err="1">
                <a:solidFill>
                  <a:srgbClr val="FF0000"/>
                </a:solidFill>
                <a:latin typeface="Bahnschrift Condensed" panose="020B0502040204020203" pitchFamily="34" charset="0"/>
              </a:rPr>
              <a:t>mật</a:t>
            </a:r>
            <a:r>
              <a:rPr lang="en-US" dirty="0">
                <a:solidFill>
                  <a:srgbClr val="FF0000"/>
                </a:solidFill>
                <a:latin typeface="Bahnschrift Condensed" panose="020B0502040204020203" pitchFamily="34" charset="0"/>
              </a:rPr>
              <a:t> </a:t>
            </a:r>
            <a:r>
              <a:rPr lang="en-US" dirty="0" err="1">
                <a:solidFill>
                  <a:srgbClr val="FF0000"/>
                </a:solidFill>
                <a:latin typeface="Bahnschrift Condensed" panose="020B0502040204020203" pitchFamily="34" charset="0"/>
              </a:rPr>
              <a:t>khẩu</a:t>
            </a:r>
            <a:r>
              <a:rPr lang="en-US" dirty="0">
                <a:solidFill>
                  <a:srgbClr val="FF0000"/>
                </a:solidFill>
                <a:latin typeface="Bahnschrift Condensed" panose="020B0502040204020203" pitchFamily="34" charset="0"/>
              </a:rPr>
              <a:t>.</a:t>
            </a:r>
          </a:p>
        </p:txBody>
      </p:sp>
      <p:sp>
        <p:nvSpPr>
          <p:cNvPr id="5" name="Slide Number Placeholder 4"/>
          <p:cNvSpPr>
            <a:spLocks noGrp="1"/>
          </p:cNvSpPr>
          <p:nvPr>
            <p:ph type="sldNum" sz="quarter" idx="12"/>
          </p:nvPr>
        </p:nvSpPr>
        <p:spPr/>
        <p:txBody>
          <a:bodyPr/>
          <a:lstStyle/>
          <a:p>
            <a:fld id="{8D581BC7-E183-40DB-AC97-C19EA4EB8894}" type="slidenum">
              <a:rPr lang="en-US" sz="1600" b="1" noProof="0" smtClean="0">
                <a:solidFill>
                  <a:srgbClr val="FF0000"/>
                </a:solidFill>
                <a:latin typeface="Bahnschrift Condensed" panose="020B0502040204020203" pitchFamily="34" charset="0"/>
              </a:rPr>
              <a:pPr/>
              <a:t>23</a:t>
            </a:fld>
            <a:endParaRPr lang="en-US" sz="1600" b="1" noProof="0" dirty="0">
              <a:solidFill>
                <a:srgbClr val="FF0000"/>
              </a:solidFill>
              <a:latin typeface="Bahnschrift Condensed" panose="020B0502040204020203" pitchFamily="34" charset="0"/>
            </a:endParaRPr>
          </a:p>
        </p:txBody>
      </p:sp>
      <p:pic>
        <p:nvPicPr>
          <p:cNvPr id="8" name="Picture 7"/>
          <p:cNvPicPr>
            <a:picLocks noChangeAspect="1"/>
          </p:cNvPicPr>
          <p:nvPr/>
        </p:nvPicPr>
        <p:blipFill>
          <a:blip r:embed="rId2"/>
          <a:stretch>
            <a:fillRect/>
          </a:stretch>
        </p:blipFill>
        <p:spPr>
          <a:xfrm>
            <a:off x="2593628" y="1170265"/>
            <a:ext cx="6604073" cy="5006698"/>
          </a:xfrm>
          <a:prstGeom prst="rect">
            <a:avLst/>
          </a:prstGeom>
        </p:spPr>
      </p:pic>
    </p:spTree>
    <p:extLst>
      <p:ext uri="{BB962C8B-B14F-4D97-AF65-F5344CB8AC3E}">
        <p14:creationId xmlns:p14="http://schemas.microsoft.com/office/powerpoint/2010/main" val="32482309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24662"/>
            <a:ext cx="12191999" cy="652969"/>
          </a:xfrm>
        </p:spPr>
        <p:txBody>
          <a:bodyPr>
            <a:noAutofit/>
          </a:bodyPr>
          <a:lstStyle/>
          <a:p>
            <a:pPr algn="ctr"/>
            <a:r>
              <a:rPr lang="en-US" sz="4400" u="sng" dirty="0" smtClean="0">
                <a:solidFill>
                  <a:srgbClr val="FFFF00"/>
                </a:solidFill>
                <a:latin typeface="Bahnschrift Condensed" panose="020B0502040204020203" pitchFamily="34" charset="0"/>
              </a:rPr>
              <a:t>PHẦN 3: DEMO HỆ THỐNG.</a:t>
            </a:r>
            <a:endParaRPr lang="en-US" sz="4400" u="sng" dirty="0">
              <a:solidFill>
                <a:srgbClr val="FFFF00"/>
              </a:solidFill>
              <a:latin typeface="Bahnschrift Condensed" panose="020B0502040204020203" pitchFamily="34" charset="0"/>
            </a:endParaRPr>
          </a:p>
        </p:txBody>
      </p:sp>
      <p:sp>
        <p:nvSpPr>
          <p:cNvPr id="5" name="Slide Number Placeholder 4"/>
          <p:cNvSpPr>
            <a:spLocks noGrp="1"/>
          </p:cNvSpPr>
          <p:nvPr>
            <p:ph type="sldNum" sz="quarter" idx="12"/>
          </p:nvPr>
        </p:nvSpPr>
        <p:spPr/>
        <p:txBody>
          <a:bodyPr/>
          <a:lstStyle/>
          <a:p>
            <a:fld id="{8D581BC7-E183-40DB-AC97-C19EA4EB8894}" type="slidenum">
              <a:rPr lang="en-US" sz="1600" b="1" noProof="0" smtClean="0">
                <a:solidFill>
                  <a:srgbClr val="FFFF00"/>
                </a:solidFill>
                <a:latin typeface="Bahnschrift Condensed" panose="020B0502040204020203" pitchFamily="34" charset="0"/>
              </a:rPr>
              <a:pPr/>
              <a:t>24</a:t>
            </a:fld>
            <a:endParaRPr lang="en-US" sz="1600" b="1" noProof="0" dirty="0">
              <a:solidFill>
                <a:srgbClr val="FFFF00"/>
              </a:solidFill>
              <a:latin typeface="Bahnschrift Condensed" panose="020B0502040204020203" pitchFamily="34" charset="0"/>
            </a:endParaRPr>
          </a:p>
        </p:txBody>
      </p:sp>
    </p:spTree>
    <p:extLst>
      <p:ext uri="{BB962C8B-B14F-4D97-AF65-F5344CB8AC3E}">
        <p14:creationId xmlns:p14="http://schemas.microsoft.com/office/powerpoint/2010/main" val="25895722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smtClean="0"/>
              <a:t>MM.DD.20XX</a:t>
            </a:r>
            <a:endParaRPr lang="en-US" noProof="0" dirty="0"/>
          </a:p>
        </p:txBody>
      </p:sp>
      <p:sp>
        <p:nvSpPr>
          <p:cNvPr id="3" name="Footer Placeholder 2"/>
          <p:cNvSpPr>
            <a:spLocks noGrp="1"/>
          </p:cNvSpPr>
          <p:nvPr>
            <p:ph type="ftr" sz="quarter" idx="11"/>
          </p:nvPr>
        </p:nvSpPr>
        <p:spPr/>
        <p:txBody>
          <a:bodyPr/>
          <a:lstStyle/>
          <a:p>
            <a:r>
              <a:rPr lang="en-US" noProof="0" smtClean="0"/>
              <a:t>ADD A FOOTER</a:t>
            </a:r>
            <a:endParaRPr lang="en-US" noProof="0" dirty="0"/>
          </a:p>
        </p:txBody>
      </p:sp>
      <p:sp>
        <p:nvSpPr>
          <p:cNvPr id="4" name="Slide Number Placeholder 3"/>
          <p:cNvSpPr>
            <a:spLocks noGrp="1"/>
          </p:cNvSpPr>
          <p:nvPr>
            <p:ph type="sldNum" sz="quarter" idx="12"/>
          </p:nvPr>
        </p:nvSpPr>
        <p:spPr/>
        <p:txBody>
          <a:bodyPr/>
          <a:lstStyle/>
          <a:p>
            <a:fld id="{8D581BC7-E183-40DB-AC97-C19EA4EB8894}" type="slidenum">
              <a:rPr lang="en-US" noProof="0" smtClean="0"/>
              <a:pPr/>
              <a:t>25</a:t>
            </a:fld>
            <a:endParaRPr lang="en-US" noProof="0" dirty="0"/>
          </a:p>
        </p:txBody>
      </p:sp>
      <p:pic>
        <p:nvPicPr>
          <p:cNvPr id="5" name="Picture 4"/>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713862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bstract background&#10;">
            <a:extLst>
              <a:ext uri="{FF2B5EF4-FFF2-40B4-BE49-F238E27FC236}">
                <a16:creationId xmlns:a16="http://schemas.microsoft.com/office/drawing/2014/main" id="{403E5740-1FF0-42AF-A459-70BE0BD24FDC}"/>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a:stretch/>
        </p:blipFill>
        <p:spPr>
          <a:xfrm>
            <a:off x="10326" y="0"/>
            <a:ext cx="6774522" cy="6858000"/>
          </a:xfrm>
        </p:spPr>
      </p:pic>
      <p:sp>
        <p:nvSpPr>
          <p:cNvPr id="2" name="Title 1">
            <a:extLst>
              <a:ext uri="{FF2B5EF4-FFF2-40B4-BE49-F238E27FC236}">
                <a16:creationId xmlns:a16="http://schemas.microsoft.com/office/drawing/2014/main" id="{EA4B7241-C2B7-4F61-A69C-236E16A5F62F}"/>
              </a:ext>
            </a:extLst>
          </p:cNvPr>
          <p:cNvSpPr>
            <a:spLocks noGrp="1"/>
          </p:cNvSpPr>
          <p:nvPr>
            <p:ph type="title"/>
          </p:nvPr>
        </p:nvSpPr>
        <p:spPr>
          <a:xfrm>
            <a:off x="6771757" y="2531359"/>
            <a:ext cx="2569465" cy="1316736"/>
          </a:xfrm>
        </p:spPr>
        <p:txBody>
          <a:bodyPr/>
          <a:lstStyle/>
          <a:p>
            <a:pPr algn="ctr"/>
            <a:r>
              <a:rPr lang="en-US" sz="6600" dirty="0" smtClean="0">
                <a:ln w="9525">
                  <a:solidFill>
                    <a:srgbClr val="FF0000"/>
                  </a:solidFill>
                  <a:prstDash val="solid"/>
                </a:ln>
                <a:solidFill>
                  <a:srgbClr val="FF0000"/>
                </a:solidFill>
                <a:effectLst>
                  <a:outerShdw blurRad="12700" dist="38100" dir="2700000" algn="tl" rotWithShape="0">
                    <a:schemeClr val="accent5">
                      <a:lumMod val="60000"/>
                      <a:lumOff val="40000"/>
                    </a:schemeClr>
                  </a:outerShdw>
                </a:effectLst>
                <a:latin typeface="Bahnschrift Condensed" panose="020B0502040204020203" pitchFamily="34" charset="0"/>
              </a:rPr>
              <a:t>NHÓM: 1</a:t>
            </a:r>
            <a:endParaRPr lang="ru-RU" sz="6600" dirty="0">
              <a:ln w="9525">
                <a:solidFill>
                  <a:srgbClr val="FF0000"/>
                </a:solidFill>
                <a:prstDash val="solid"/>
              </a:ln>
              <a:solidFill>
                <a:srgbClr val="FF0000"/>
              </a:solidFill>
              <a:effectLst>
                <a:outerShdw blurRad="12700" dist="38100" dir="2700000" algn="tl" rotWithShape="0">
                  <a:schemeClr val="accent5">
                    <a:lumMod val="60000"/>
                    <a:lumOff val="40000"/>
                  </a:schemeClr>
                </a:outerShdw>
              </a:effectLst>
              <a:latin typeface="Bahnschrift Condensed" panose="020B0502040204020203"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706502391"/>
              </p:ext>
            </p:extLst>
          </p:nvPr>
        </p:nvGraphicFramePr>
        <p:xfrm>
          <a:off x="-2768" y="2133596"/>
          <a:ext cx="6774525" cy="2520700"/>
        </p:xfrm>
        <a:graphic>
          <a:graphicData uri="http://schemas.openxmlformats.org/drawingml/2006/table">
            <a:tbl>
              <a:tblPr firstRow="1" bandRow="1">
                <a:tableStyleId>{5202B0CA-FC54-4496-8BCA-5EF66A818D29}</a:tableStyleId>
              </a:tblPr>
              <a:tblGrid>
                <a:gridCol w="958938">
                  <a:extLst>
                    <a:ext uri="{9D8B030D-6E8A-4147-A177-3AD203B41FA5}">
                      <a16:colId xmlns:a16="http://schemas.microsoft.com/office/drawing/2014/main" val="2866875559"/>
                    </a:ext>
                  </a:extLst>
                </a:gridCol>
                <a:gridCol w="3118104">
                  <a:extLst>
                    <a:ext uri="{9D8B030D-6E8A-4147-A177-3AD203B41FA5}">
                      <a16:colId xmlns:a16="http://schemas.microsoft.com/office/drawing/2014/main" val="600343812"/>
                    </a:ext>
                  </a:extLst>
                </a:gridCol>
                <a:gridCol w="2697483">
                  <a:extLst>
                    <a:ext uri="{9D8B030D-6E8A-4147-A177-3AD203B41FA5}">
                      <a16:colId xmlns:a16="http://schemas.microsoft.com/office/drawing/2014/main" val="1861316171"/>
                    </a:ext>
                  </a:extLst>
                </a:gridCol>
              </a:tblGrid>
              <a:tr h="630175">
                <a:tc>
                  <a:txBody>
                    <a:bodyPr/>
                    <a:lstStyle/>
                    <a:p>
                      <a:pPr algn="ctr"/>
                      <a:r>
                        <a:rPr lang="en-US" sz="2400" b="1" dirty="0" smtClean="0">
                          <a:solidFill>
                            <a:schemeClr val="bg1"/>
                          </a:solidFill>
                          <a:latin typeface="Bahnschrift Condensed" panose="020B0502040204020203" pitchFamily="34" charset="0"/>
                        </a:rPr>
                        <a:t>STT</a:t>
                      </a:r>
                      <a:endParaRPr lang="en-US" sz="2400" b="1" dirty="0">
                        <a:solidFill>
                          <a:schemeClr val="bg1"/>
                        </a:solidFill>
                        <a:latin typeface="Bahnschrift Condensed" panose="020B0502040204020203" pitchFamily="34" charset="0"/>
                      </a:endParaRPr>
                    </a:p>
                  </a:txBody>
                  <a:tcPr>
                    <a:solidFill>
                      <a:schemeClr val="tx1">
                        <a:lumMod val="60000"/>
                        <a:lumOff val="40000"/>
                      </a:schemeClr>
                    </a:solidFill>
                  </a:tcPr>
                </a:tc>
                <a:tc>
                  <a:txBody>
                    <a:bodyPr/>
                    <a:lstStyle/>
                    <a:p>
                      <a:pPr algn="ctr"/>
                      <a:r>
                        <a:rPr lang="en-US" sz="2400" b="1" dirty="0" smtClean="0">
                          <a:solidFill>
                            <a:schemeClr val="bg1"/>
                          </a:solidFill>
                          <a:latin typeface="Bahnschrift Condensed" panose="020B0502040204020203" pitchFamily="34" charset="0"/>
                        </a:rPr>
                        <a:t>HỌ</a:t>
                      </a:r>
                      <a:r>
                        <a:rPr lang="en-US" sz="2400" b="1" baseline="0" dirty="0" smtClean="0">
                          <a:solidFill>
                            <a:schemeClr val="bg1"/>
                          </a:solidFill>
                          <a:latin typeface="Bahnschrift Condensed" panose="020B0502040204020203" pitchFamily="34" charset="0"/>
                        </a:rPr>
                        <a:t> VÀ TÊN </a:t>
                      </a:r>
                      <a:endParaRPr lang="en-US" sz="2400" b="1" dirty="0">
                        <a:solidFill>
                          <a:schemeClr val="bg1"/>
                        </a:solidFill>
                        <a:latin typeface="Bahnschrift Condensed" panose="020B0502040204020203" pitchFamily="34" charset="0"/>
                      </a:endParaRPr>
                    </a:p>
                  </a:txBody>
                  <a:tcPr>
                    <a:solidFill>
                      <a:schemeClr val="tx1">
                        <a:lumMod val="60000"/>
                        <a:lumOff val="40000"/>
                      </a:schemeClr>
                    </a:solidFill>
                  </a:tcPr>
                </a:tc>
                <a:tc>
                  <a:txBody>
                    <a:bodyPr/>
                    <a:lstStyle/>
                    <a:p>
                      <a:pPr algn="ctr"/>
                      <a:r>
                        <a:rPr lang="en-US" sz="2400" b="1" dirty="0" smtClean="0">
                          <a:solidFill>
                            <a:schemeClr val="bg1"/>
                          </a:solidFill>
                          <a:latin typeface="Bahnschrift Condensed" panose="020B0502040204020203" pitchFamily="34" charset="0"/>
                        </a:rPr>
                        <a:t>MSSV</a:t>
                      </a:r>
                      <a:endParaRPr lang="en-US" sz="2400" b="1" dirty="0">
                        <a:solidFill>
                          <a:schemeClr val="bg1"/>
                        </a:solidFill>
                        <a:latin typeface="Bahnschrift Condensed" panose="020B0502040204020203" pitchFamily="34" charset="0"/>
                      </a:endParaRPr>
                    </a:p>
                  </a:txBody>
                  <a:tcPr>
                    <a:solidFill>
                      <a:schemeClr val="tx1">
                        <a:lumMod val="60000"/>
                        <a:lumOff val="40000"/>
                      </a:schemeClr>
                    </a:solidFill>
                  </a:tcPr>
                </a:tc>
                <a:extLst>
                  <a:ext uri="{0D108BD9-81ED-4DB2-BD59-A6C34878D82A}">
                    <a16:rowId xmlns:a16="http://schemas.microsoft.com/office/drawing/2014/main" val="2803178131"/>
                  </a:ext>
                </a:extLst>
              </a:tr>
              <a:tr h="630175">
                <a:tc>
                  <a:txBody>
                    <a:bodyPr/>
                    <a:lstStyle/>
                    <a:p>
                      <a:pPr algn="ctr"/>
                      <a:r>
                        <a:rPr lang="en-US" sz="2400" b="1" dirty="0" smtClean="0">
                          <a:solidFill>
                            <a:schemeClr val="bg1"/>
                          </a:solidFill>
                          <a:latin typeface="Bahnschrift Condensed" panose="020B0502040204020203" pitchFamily="34" charset="0"/>
                        </a:rPr>
                        <a:t>1</a:t>
                      </a:r>
                      <a:endParaRPr lang="en-US" sz="2400" b="1" dirty="0">
                        <a:solidFill>
                          <a:schemeClr val="bg1"/>
                        </a:solidFill>
                        <a:latin typeface="Bahnschrift Condensed" panose="020B0502040204020203" pitchFamily="34" charset="0"/>
                      </a:endParaRPr>
                    </a:p>
                  </a:txBody>
                  <a:tcPr>
                    <a:solidFill>
                      <a:srgbClr val="28FC2D"/>
                    </a:solidFill>
                  </a:tcPr>
                </a:tc>
                <a:tc>
                  <a:txBody>
                    <a:bodyPr/>
                    <a:lstStyle/>
                    <a:p>
                      <a:pPr algn="ctr"/>
                      <a:r>
                        <a:rPr lang="en-US" sz="2400" b="1" dirty="0" smtClean="0">
                          <a:solidFill>
                            <a:schemeClr val="bg1"/>
                          </a:solidFill>
                          <a:latin typeface="Bahnschrift Condensed" panose="020B0502040204020203" pitchFamily="34" charset="0"/>
                        </a:rPr>
                        <a:t>BÙI</a:t>
                      </a:r>
                      <a:r>
                        <a:rPr lang="en-US" sz="2400" b="1" baseline="0" dirty="0" smtClean="0">
                          <a:solidFill>
                            <a:schemeClr val="bg1"/>
                          </a:solidFill>
                          <a:latin typeface="Bahnschrift Condensed" panose="020B0502040204020203" pitchFamily="34" charset="0"/>
                        </a:rPr>
                        <a:t> PHƯƠNG ANH</a:t>
                      </a:r>
                      <a:endParaRPr lang="en-US" sz="2400" b="1" dirty="0">
                        <a:solidFill>
                          <a:schemeClr val="bg1"/>
                        </a:solidFill>
                        <a:latin typeface="Bahnschrift Condensed" panose="020B0502040204020203" pitchFamily="34" charset="0"/>
                      </a:endParaRPr>
                    </a:p>
                  </a:txBody>
                  <a:tcPr>
                    <a:solidFill>
                      <a:srgbClr val="28FC2D"/>
                    </a:solidFill>
                  </a:tcPr>
                </a:tc>
                <a:tc>
                  <a:txBody>
                    <a:bodyPr/>
                    <a:lstStyle/>
                    <a:p>
                      <a:pPr algn="ctr"/>
                      <a:r>
                        <a:rPr lang="en-US" sz="2400" b="1" dirty="0" smtClean="0">
                          <a:solidFill>
                            <a:schemeClr val="bg1"/>
                          </a:solidFill>
                          <a:latin typeface="Bahnschrift Condensed" panose="020B0502040204020203" pitchFamily="34" charset="0"/>
                        </a:rPr>
                        <a:t>2001181014</a:t>
                      </a:r>
                      <a:endParaRPr lang="en-US" sz="2400" b="1" dirty="0">
                        <a:solidFill>
                          <a:schemeClr val="bg1"/>
                        </a:solidFill>
                        <a:latin typeface="Bahnschrift Condensed" panose="020B0502040204020203" pitchFamily="34" charset="0"/>
                      </a:endParaRPr>
                    </a:p>
                  </a:txBody>
                  <a:tcPr>
                    <a:solidFill>
                      <a:srgbClr val="28FC2D"/>
                    </a:solidFill>
                  </a:tcPr>
                </a:tc>
                <a:extLst>
                  <a:ext uri="{0D108BD9-81ED-4DB2-BD59-A6C34878D82A}">
                    <a16:rowId xmlns:a16="http://schemas.microsoft.com/office/drawing/2014/main" val="3199177504"/>
                  </a:ext>
                </a:extLst>
              </a:tr>
              <a:tr h="630175">
                <a:tc>
                  <a:txBody>
                    <a:bodyPr/>
                    <a:lstStyle/>
                    <a:p>
                      <a:pPr algn="ctr"/>
                      <a:r>
                        <a:rPr lang="en-US" sz="2400" b="1" dirty="0" smtClean="0">
                          <a:solidFill>
                            <a:schemeClr val="bg1"/>
                          </a:solidFill>
                          <a:latin typeface="Bahnschrift Condensed" panose="020B0502040204020203" pitchFamily="34" charset="0"/>
                        </a:rPr>
                        <a:t>2</a:t>
                      </a:r>
                      <a:endParaRPr lang="en-US" sz="2400" b="1" dirty="0">
                        <a:solidFill>
                          <a:schemeClr val="bg1"/>
                        </a:solidFill>
                        <a:latin typeface="Bahnschrift Condensed" panose="020B0502040204020203" pitchFamily="34" charset="0"/>
                      </a:endParaRPr>
                    </a:p>
                  </a:txBody>
                  <a:tcPr>
                    <a:solidFill>
                      <a:srgbClr val="FF0000"/>
                    </a:solidFill>
                  </a:tcPr>
                </a:tc>
                <a:tc>
                  <a:txBody>
                    <a:bodyPr/>
                    <a:lstStyle/>
                    <a:p>
                      <a:pPr algn="ctr"/>
                      <a:r>
                        <a:rPr lang="en-US" sz="2400" b="1" dirty="0" smtClean="0">
                          <a:solidFill>
                            <a:schemeClr val="bg1"/>
                          </a:solidFill>
                          <a:latin typeface="Bahnschrift Condensed" panose="020B0502040204020203" pitchFamily="34" charset="0"/>
                        </a:rPr>
                        <a:t>LÊ</a:t>
                      </a:r>
                      <a:r>
                        <a:rPr lang="en-US" sz="2400" b="1" baseline="0" dirty="0" smtClean="0">
                          <a:solidFill>
                            <a:schemeClr val="bg1"/>
                          </a:solidFill>
                          <a:latin typeface="Bahnschrift Condensed" panose="020B0502040204020203" pitchFamily="34" charset="0"/>
                        </a:rPr>
                        <a:t> HỒ HẢI HẬU</a:t>
                      </a:r>
                      <a:endParaRPr lang="en-US" sz="2400" b="1" dirty="0">
                        <a:solidFill>
                          <a:schemeClr val="bg1"/>
                        </a:solidFill>
                        <a:latin typeface="Bahnschrift Condensed" panose="020B0502040204020203" pitchFamily="34" charset="0"/>
                      </a:endParaRPr>
                    </a:p>
                  </a:txBody>
                  <a:tcPr>
                    <a:solidFill>
                      <a:srgbClr val="FF0000"/>
                    </a:solidFill>
                  </a:tcPr>
                </a:tc>
                <a:tc>
                  <a:txBody>
                    <a:bodyPr/>
                    <a:lstStyle/>
                    <a:p>
                      <a:pPr algn="ctr"/>
                      <a:r>
                        <a:rPr lang="en-US" sz="2400" b="1" dirty="0" smtClean="0">
                          <a:solidFill>
                            <a:schemeClr val="bg1"/>
                          </a:solidFill>
                          <a:latin typeface="Bahnschrift Condensed" panose="020B0502040204020203" pitchFamily="34" charset="0"/>
                        </a:rPr>
                        <a:t>2001180499</a:t>
                      </a:r>
                      <a:endParaRPr lang="en-US" sz="2400" b="1" dirty="0">
                        <a:solidFill>
                          <a:schemeClr val="bg1"/>
                        </a:solidFill>
                        <a:latin typeface="Bahnschrift Condensed" panose="020B0502040204020203" pitchFamily="34" charset="0"/>
                      </a:endParaRPr>
                    </a:p>
                  </a:txBody>
                  <a:tcPr>
                    <a:solidFill>
                      <a:srgbClr val="FF0000"/>
                    </a:solidFill>
                  </a:tcPr>
                </a:tc>
                <a:extLst>
                  <a:ext uri="{0D108BD9-81ED-4DB2-BD59-A6C34878D82A}">
                    <a16:rowId xmlns:a16="http://schemas.microsoft.com/office/drawing/2014/main" val="1834366830"/>
                  </a:ext>
                </a:extLst>
              </a:tr>
              <a:tr h="630175">
                <a:tc>
                  <a:txBody>
                    <a:bodyPr/>
                    <a:lstStyle/>
                    <a:p>
                      <a:pPr algn="ctr"/>
                      <a:r>
                        <a:rPr lang="en-US" sz="2400" b="1" dirty="0" smtClean="0">
                          <a:solidFill>
                            <a:schemeClr val="bg1"/>
                          </a:solidFill>
                          <a:latin typeface="Bahnschrift Condensed" panose="020B0502040204020203" pitchFamily="34" charset="0"/>
                        </a:rPr>
                        <a:t>3</a:t>
                      </a:r>
                      <a:endParaRPr lang="en-US" sz="2400" b="1" dirty="0">
                        <a:solidFill>
                          <a:schemeClr val="bg1"/>
                        </a:solidFill>
                        <a:latin typeface="Bahnschrift Condensed" panose="020B0502040204020203" pitchFamily="34" charset="0"/>
                      </a:endParaRPr>
                    </a:p>
                  </a:txBody>
                  <a:tcPr>
                    <a:solidFill>
                      <a:srgbClr val="FFFF00"/>
                    </a:solidFill>
                  </a:tcPr>
                </a:tc>
                <a:tc>
                  <a:txBody>
                    <a:bodyPr/>
                    <a:lstStyle/>
                    <a:p>
                      <a:pPr algn="ctr"/>
                      <a:r>
                        <a:rPr lang="en-US" sz="2400" b="1" dirty="0" smtClean="0">
                          <a:solidFill>
                            <a:schemeClr val="bg1"/>
                          </a:solidFill>
                          <a:latin typeface="Bahnschrift Condensed" panose="020B0502040204020203" pitchFamily="34" charset="0"/>
                        </a:rPr>
                        <a:t>BÙI</a:t>
                      </a:r>
                      <a:r>
                        <a:rPr lang="en-US" sz="2400" b="1" baseline="0" dirty="0" smtClean="0">
                          <a:solidFill>
                            <a:schemeClr val="bg1"/>
                          </a:solidFill>
                          <a:latin typeface="Bahnschrift Condensed" panose="020B0502040204020203" pitchFamily="34" charset="0"/>
                        </a:rPr>
                        <a:t> THỊ MINH NGỌC</a:t>
                      </a:r>
                      <a:endParaRPr lang="en-US" sz="2400" b="1" dirty="0">
                        <a:solidFill>
                          <a:schemeClr val="bg1"/>
                        </a:solidFill>
                        <a:latin typeface="Bahnschrift Condensed" panose="020B0502040204020203" pitchFamily="34" charset="0"/>
                      </a:endParaRPr>
                    </a:p>
                  </a:txBody>
                  <a:tcPr>
                    <a:solidFill>
                      <a:srgbClr val="FFFF00"/>
                    </a:solidFill>
                  </a:tcPr>
                </a:tc>
                <a:tc>
                  <a:txBody>
                    <a:bodyPr/>
                    <a:lstStyle/>
                    <a:p>
                      <a:pPr algn="ctr"/>
                      <a:r>
                        <a:rPr lang="en-US" sz="2400" b="1" dirty="0" smtClean="0">
                          <a:solidFill>
                            <a:schemeClr val="bg1"/>
                          </a:solidFill>
                          <a:latin typeface="Bahnschrift Condensed" panose="020B0502040204020203" pitchFamily="34" charset="0"/>
                        </a:rPr>
                        <a:t>2001190180</a:t>
                      </a:r>
                      <a:endParaRPr lang="en-US" sz="2400" b="1" dirty="0">
                        <a:solidFill>
                          <a:schemeClr val="bg1"/>
                        </a:solidFill>
                        <a:latin typeface="Bahnschrift Condensed" panose="020B0502040204020203" pitchFamily="34" charset="0"/>
                      </a:endParaRPr>
                    </a:p>
                  </a:txBody>
                  <a:tcPr>
                    <a:solidFill>
                      <a:srgbClr val="FFFF00"/>
                    </a:solidFill>
                  </a:tcPr>
                </a:tc>
                <a:extLst>
                  <a:ext uri="{0D108BD9-81ED-4DB2-BD59-A6C34878D82A}">
                    <a16:rowId xmlns:a16="http://schemas.microsoft.com/office/drawing/2014/main" val="1377160722"/>
                  </a:ext>
                </a:extLst>
              </a:tr>
            </a:tbl>
          </a:graphicData>
        </a:graphic>
      </p:graphicFrame>
      <p:pic>
        <p:nvPicPr>
          <p:cNvPr id="3" name="Picture 2"/>
          <p:cNvPicPr>
            <a:picLocks noChangeAspect="1"/>
          </p:cNvPicPr>
          <p:nvPr/>
        </p:nvPicPr>
        <p:blipFill>
          <a:blip r:embed="rId3"/>
          <a:stretch>
            <a:fillRect/>
          </a:stretch>
        </p:blipFill>
        <p:spPr>
          <a:xfrm>
            <a:off x="9262872" y="2048256"/>
            <a:ext cx="2929128" cy="2606040"/>
          </a:xfrm>
          <a:prstGeom prst="rect">
            <a:avLst/>
          </a:prstGeom>
        </p:spPr>
      </p:pic>
      <p:pic>
        <p:nvPicPr>
          <p:cNvPr id="5" name="Picture 4"/>
          <p:cNvPicPr>
            <a:picLocks noChangeAspect="1"/>
          </p:cNvPicPr>
          <p:nvPr/>
        </p:nvPicPr>
        <p:blipFill>
          <a:blip r:embed="rId4"/>
          <a:stretch>
            <a:fillRect/>
          </a:stretch>
        </p:blipFill>
        <p:spPr>
          <a:xfrm>
            <a:off x="6771757" y="0"/>
            <a:ext cx="2491115" cy="1954909"/>
          </a:xfrm>
          <a:prstGeom prst="rect">
            <a:avLst/>
          </a:prstGeom>
        </p:spPr>
      </p:pic>
      <p:pic>
        <p:nvPicPr>
          <p:cNvPr id="6" name="Picture 5"/>
          <p:cNvPicPr>
            <a:picLocks noChangeAspect="1"/>
          </p:cNvPicPr>
          <p:nvPr/>
        </p:nvPicPr>
        <p:blipFill>
          <a:blip r:embed="rId5"/>
          <a:stretch>
            <a:fillRect/>
          </a:stretch>
        </p:blipFill>
        <p:spPr>
          <a:xfrm>
            <a:off x="6771757" y="4747642"/>
            <a:ext cx="2491115" cy="2110357"/>
          </a:xfrm>
          <a:prstGeom prst="rect">
            <a:avLst/>
          </a:prstGeom>
        </p:spPr>
      </p:pic>
    </p:spTree>
    <p:extLst>
      <p:ext uri="{BB962C8B-B14F-4D97-AF65-F5344CB8AC3E}">
        <p14:creationId xmlns:p14="http://schemas.microsoft.com/office/powerpoint/2010/main" val="29822315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3040" y="346237"/>
            <a:ext cx="9478749" cy="652969"/>
          </a:xfrm>
        </p:spPr>
        <p:txBody>
          <a:bodyPr>
            <a:normAutofit/>
          </a:bodyPr>
          <a:lstStyle/>
          <a:p>
            <a:r>
              <a:rPr lang="en-US" sz="4000" dirty="0" smtClean="0">
                <a:solidFill>
                  <a:srgbClr val="FF0000"/>
                </a:solidFill>
                <a:latin typeface="Bahnschrift Condensed" panose="020B0502040204020203" pitchFamily="34" charset="0"/>
              </a:rPr>
              <a:t>GIỚI </a:t>
            </a:r>
            <a:r>
              <a:rPr lang="en-US" sz="4000" dirty="0" smtClean="0">
                <a:solidFill>
                  <a:srgbClr val="FF0000"/>
                </a:solidFill>
                <a:latin typeface="Bahnschrift Condensed" panose="020B0502040204020203" pitchFamily="34" charset="0"/>
              </a:rPr>
              <a:t>THIỆU TỔNG QUAN. </a:t>
            </a:r>
            <a:endParaRPr lang="en-US" sz="4000" dirty="0">
              <a:solidFill>
                <a:srgbClr val="FF0000"/>
              </a:solidFill>
              <a:latin typeface="Bahnschrift Condensed" panose="020B0502040204020203" pitchFamily="34" charset="0"/>
            </a:endParaRPr>
          </a:p>
        </p:txBody>
      </p:sp>
      <p:sp>
        <p:nvSpPr>
          <p:cNvPr id="6" name="Content Placeholder 5"/>
          <p:cNvSpPr>
            <a:spLocks noGrp="1"/>
          </p:cNvSpPr>
          <p:nvPr>
            <p:ph idx="1"/>
          </p:nvPr>
        </p:nvSpPr>
        <p:spPr>
          <a:xfrm>
            <a:off x="1572768" y="1078992"/>
            <a:ext cx="7909560" cy="5239512"/>
          </a:xfrm>
        </p:spPr>
        <p:txBody>
          <a:bodyPr>
            <a:normAutofit/>
          </a:bodyPr>
          <a:lstStyle/>
          <a:p>
            <a:pPr marL="0" indent="0" algn="just">
              <a:buNone/>
            </a:pPr>
            <a:r>
              <a:rPr lang="en-US" sz="3600" b="1" dirty="0" smtClean="0">
                <a:solidFill>
                  <a:srgbClr val="28FC2D"/>
                </a:solidFill>
                <a:latin typeface="Bahnschrift Condensed" panose="020B0502040204020203" pitchFamily="34" charset="0"/>
              </a:rPr>
              <a:t>PHẦN 1: GIỚI THIỆU SƠ ĐỒ CSDL VÀ MÔ TẢ CSDL.</a:t>
            </a:r>
          </a:p>
          <a:p>
            <a:pPr marL="742950" indent="-742950" algn="just">
              <a:buAutoNum type="arabicPeriod"/>
            </a:pPr>
            <a:r>
              <a:rPr lang="en-US" sz="3200" b="1" dirty="0" smtClean="0">
                <a:solidFill>
                  <a:srgbClr val="28FC2D"/>
                </a:solidFill>
                <a:latin typeface="Bahnschrift Condensed" panose="020B0502040204020203" pitchFamily="34" charset="0"/>
              </a:rPr>
              <a:t>SƠ ĐỒ CSDL.</a:t>
            </a:r>
          </a:p>
          <a:p>
            <a:pPr marL="742950" indent="-742950" algn="just">
              <a:buAutoNum type="arabicPeriod"/>
            </a:pPr>
            <a:r>
              <a:rPr lang="en-US" sz="3200" b="1" dirty="0" smtClean="0">
                <a:solidFill>
                  <a:srgbClr val="28FC2D"/>
                </a:solidFill>
                <a:latin typeface="Bahnschrift Condensed" panose="020B0502040204020203" pitchFamily="34" charset="0"/>
              </a:rPr>
              <a:t>MÔ TẢ CSDL.</a:t>
            </a:r>
          </a:p>
          <a:p>
            <a:pPr marL="0" indent="0" algn="just">
              <a:buNone/>
            </a:pPr>
            <a:r>
              <a:rPr lang="en-US" sz="3600" b="1" dirty="0" smtClean="0">
                <a:solidFill>
                  <a:srgbClr val="FF0000"/>
                </a:solidFill>
                <a:latin typeface="Bahnschrift Condensed" panose="020B0502040204020203" pitchFamily="34" charset="0"/>
              </a:rPr>
              <a:t>PHẦN 2: THIẾT KẾ GIAO DIỆN.</a:t>
            </a:r>
          </a:p>
          <a:p>
            <a:pPr marL="742950" indent="-742950" algn="just">
              <a:buAutoNum type="arabicPeriod"/>
            </a:pPr>
            <a:r>
              <a:rPr lang="en-US" sz="3200" b="1" dirty="0" smtClean="0">
                <a:solidFill>
                  <a:srgbClr val="FF0000"/>
                </a:solidFill>
                <a:latin typeface="Bahnschrift Condensed" panose="020B0502040204020203" pitchFamily="34" charset="0"/>
              </a:rPr>
              <a:t>GIỚI THIỆU WINDOW FORM.</a:t>
            </a:r>
          </a:p>
          <a:p>
            <a:pPr marL="742950" indent="-742950" algn="just">
              <a:buAutoNum type="arabicPeriod"/>
            </a:pPr>
            <a:r>
              <a:rPr lang="en-US" sz="3200" b="1" dirty="0" smtClean="0">
                <a:solidFill>
                  <a:srgbClr val="FF0000"/>
                </a:solidFill>
                <a:latin typeface="Bahnschrift Condensed" panose="020B0502040204020203" pitchFamily="34" charset="0"/>
              </a:rPr>
              <a:t>TỔ CHỨC THỰC HIỆN CHƯƠNG TRÌNH.</a:t>
            </a:r>
          </a:p>
          <a:p>
            <a:pPr marL="742950" indent="-742950" algn="just">
              <a:buAutoNum type="arabicPeriod"/>
            </a:pPr>
            <a:r>
              <a:rPr lang="en-US" sz="3200" b="1" dirty="0" smtClean="0">
                <a:solidFill>
                  <a:srgbClr val="FF0000"/>
                </a:solidFill>
                <a:latin typeface="Bahnschrift Condensed" panose="020B0502040204020203" pitchFamily="34" charset="0"/>
              </a:rPr>
              <a:t>GIAO DIỆN HỆ THỐNG.</a:t>
            </a:r>
          </a:p>
          <a:p>
            <a:pPr marL="742950" indent="-742950" algn="just">
              <a:buAutoNum type="arabicPeriod"/>
            </a:pPr>
            <a:r>
              <a:rPr lang="en-US" sz="3200" b="1" dirty="0" smtClean="0">
                <a:solidFill>
                  <a:srgbClr val="FF0000"/>
                </a:solidFill>
                <a:latin typeface="Bahnschrift Condensed" panose="020B0502040204020203" pitchFamily="34" charset="0"/>
              </a:rPr>
              <a:t>CÁC FORM CỦA HỆ THỐNG.</a:t>
            </a:r>
          </a:p>
          <a:p>
            <a:pPr marL="0" indent="0" algn="just">
              <a:buNone/>
            </a:pPr>
            <a:r>
              <a:rPr lang="en-US" sz="3600" b="1" dirty="0" smtClean="0">
                <a:solidFill>
                  <a:srgbClr val="FFFF00"/>
                </a:solidFill>
                <a:latin typeface="Bahnschrift Condensed" panose="020B0502040204020203" pitchFamily="34" charset="0"/>
              </a:rPr>
              <a:t>PHẦN 3: DEMO HỆ THỐNG.</a:t>
            </a:r>
          </a:p>
          <a:p>
            <a:pPr marL="742950" indent="-742950" algn="just">
              <a:buAutoNum type="arabicPeriod"/>
            </a:pPr>
            <a:endParaRPr lang="en-US" b="1" dirty="0" smtClean="0">
              <a:solidFill>
                <a:srgbClr val="FF0000"/>
              </a:solidFill>
              <a:latin typeface="Bahnschrift Condensed" panose="020B0502040204020203" pitchFamily="34" charset="0"/>
            </a:endParaRPr>
          </a:p>
          <a:p>
            <a:pPr marL="742950" indent="-742950" algn="just">
              <a:buAutoNum type="arabicPeriod"/>
            </a:pPr>
            <a:endParaRPr lang="en-US" b="1" dirty="0" smtClean="0">
              <a:solidFill>
                <a:srgbClr val="FF0000"/>
              </a:solidFill>
              <a:latin typeface="Bahnschrift Condensed" panose="020B0502040204020203" pitchFamily="34" charset="0"/>
            </a:endParaRPr>
          </a:p>
          <a:p>
            <a:pPr marL="742950" indent="-742950" algn="just">
              <a:buAutoNum type="arabicPeriod"/>
            </a:pPr>
            <a:endParaRPr lang="en-US" b="1" dirty="0" smtClean="0">
              <a:solidFill>
                <a:srgbClr val="FF0000"/>
              </a:solidFill>
              <a:latin typeface="Bahnschrift Condensed" panose="020B0502040204020203" pitchFamily="34" charset="0"/>
            </a:endParaRPr>
          </a:p>
          <a:p>
            <a:pPr marL="0" indent="0" algn="just">
              <a:buNone/>
            </a:pPr>
            <a:endParaRPr lang="en-US" sz="3600" b="1" dirty="0" smtClean="0">
              <a:solidFill>
                <a:srgbClr val="FF0000"/>
              </a:solidFill>
              <a:latin typeface="Bahnschrift Condensed" panose="020B0502040204020203" pitchFamily="34" charset="0"/>
            </a:endParaRPr>
          </a:p>
          <a:p>
            <a:pPr marL="742950" indent="-742950" algn="just">
              <a:buAutoNum type="arabicPeriod"/>
            </a:pPr>
            <a:endParaRPr lang="en-US" sz="3600" b="1" dirty="0" smtClean="0">
              <a:solidFill>
                <a:srgbClr val="FF0000"/>
              </a:solidFill>
              <a:latin typeface="Bahnschrift Condensed" panose="020B0502040204020203" pitchFamily="34" charset="0"/>
            </a:endParaRPr>
          </a:p>
          <a:p>
            <a:pPr marL="742950" indent="-742950" algn="just">
              <a:buAutoNum type="arabicPeriod"/>
            </a:pPr>
            <a:endParaRPr lang="en-US" sz="3600" b="1" dirty="0" smtClean="0">
              <a:solidFill>
                <a:srgbClr val="FF0000"/>
              </a:solidFill>
              <a:latin typeface="Bahnschrift Condensed" panose="020B0502040204020203" pitchFamily="34" charset="0"/>
            </a:endParaRPr>
          </a:p>
        </p:txBody>
      </p:sp>
    </p:spTree>
    <p:extLst>
      <p:ext uri="{BB962C8B-B14F-4D97-AF65-F5344CB8AC3E}">
        <p14:creationId xmlns:p14="http://schemas.microsoft.com/office/powerpoint/2010/main" val="8806751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2651" y="1417320"/>
            <a:ext cx="10733653" cy="4260232"/>
          </a:xfrm>
        </p:spPr>
        <p:txBody>
          <a:bodyPr>
            <a:noAutofit/>
          </a:bodyPr>
          <a:lstStyle/>
          <a:p>
            <a:r>
              <a:rPr lang="en-US" sz="3200" u="sng" dirty="0" smtClean="0">
                <a:solidFill>
                  <a:srgbClr val="28FC2D"/>
                </a:solidFill>
                <a:latin typeface="Bahnschrift Condensed" panose="020B0502040204020203" pitchFamily="34" charset="0"/>
              </a:rPr>
              <a:t>PHẦN 1: GIỚI THIỆU SƠ ĐỒ CSDL VÀ MÔ TẢ CSDL</a:t>
            </a:r>
            <a:r>
              <a:rPr lang="vi-VN" sz="3200" u="sng" dirty="0" smtClean="0">
                <a:solidFill>
                  <a:srgbClr val="28FC2D"/>
                </a:solidFill>
                <a:latin typeface="Bahnschrift Condensed" panose="020B0502040204020203" pitchFamily="34" charset="0"/>
              </a:rPr>
              <a:t>.</a:t>
            </a:r>
            <a:r>
              <a:rPr lang="en-US" sz="3200" u="sng" dirty="0" smtClean="0">
                <a:solidFill>
                  <a:srgbClr val="28FC2D"/>
                </a:solidFill>
                <a:latin typeface="Bahnschrift Condensed" panose="020B0502040204020203" pitchFamily="34" charset="0"/>
              </a:rPr>
              <a:t/>
            </a:r>
            <a:br>
              <a:rPr lang="en-US" sz="3200" u="sng" dirty="0" smtClean="0">
                <a:solidFill>
                  <a:srgbClr val="28FC2D"/>
                </a:solidFill>
                <a:latin typeface="Bahnschrift Condensed" panose="020B0502040204020203" pitchFamily="34" charset="0"/>
              </a:rPr>
            </a:br>
            <a:r>
              <a:rPr lang="en-US" sz="3200" u="sng" dirty="0" smtClean="0">
                <a:solidFill>
                  <a:srgbClr val="28FC2D"/>
                </a:solidFill>
                <a:latin typeface="Bahnschrift Condensed" panose="020B0502040204020203" pitchFamily="34" charset="0"/>
              </a:rPr>
              <a:t>1. </a:t>
            </a:r>
            <a:r>
              <a:rPr lang="en-US" sz="3200" u="sng" dirty="0" err="1" smtClean="0">
                <a:solidFill>
                  <a:srgbClr val="28FC2D"/>
                </a:solidFill>
                <a:latin typeface="Bahnschrift Condensed" panose="020B0502040204020203" pitchFamily="34" charset="0"/>
              </a:rPr>
              <a:t>Sơ</a:t>
            </a:r>
            <a:r>
              <a:rPr lang="en-US" sz="3200" u="sng" dirty="0" smtClean="0">
                <a:solidFill>
                  <a:srgbClr val="28FC2D"/>
                </a:solidFill>
                <a:latin typeface="Bahnschrift Condensed" panose="020B0502040204020203" pitchFamily="34" charset="0"/>
              </a:rPr>
              <a:t> </a:t>
            </a:r>
            <a:r>
              <a:rPr lang="en-US" sz="3200" u="sng" dirty="0" err="1" smtClean="0">
                <a:solidFill>
                  <a:srgbClr val="28FC2D"/>
                </a:solidFill>
                <a:latin typeface="Bahnschrift Condensed" panose="020B0502040204020203" pitchFamily="34" charset="0"/>
              </a:rPr>
              <a:t>Đồ</a:t>
            </a:r>
            <a:r>
              <a:rPr lang="en-US" sz="3200" u="sng" dirty="0" smtClean="0">
                <a:solidFill>
                  <a:srgbClr val="28FC2D"/>
                </a:solidFill>
                <a:latin typeface="Bahnschrift Condensed" panose="020B0502040204020203" pitchFamily="34" charset="0"/>
              </a:rPr>
              <a:t> CSDL.</a:t>
            </a:r>
            <a:br>
              <a:rPr lang="en-US" sz="3200" u="sng" dirty="0" smtClean="0">
                <a:solidFill>
                  <a:srgbClr val="28FC2D"/>
                </a:solidFill>
                <a:latin typeface="Bahnschrift Condensed" panose="020B0502040204020203" pitchFamily="34" charset="0"/>
              </a:rPr>
            </a:br>
            <a:r>
              <a:rPr lang="en-US" sz="3200" dirty="0" err="1" smtClean="0">
                <a:latin typeface="Bahnschrift Condensed" panose="020B0502040204020203" pitchFamily="34" charset="0"/>
              </a:rPr>
              <a:t>Gồm</a:t>
            </a:r>
            <a:r>
              <a:rPr lang="en-US" sz="3200" dirty="0" smtClean="0">
                <a:latin typeface="Bahnschrift Condensed" panose="020B0502040204020203" pitchFamily="34" charset="0"/>
              </a:rPr>
              <a:t> 8 </a:t>
            </a:r>
            <a:r>
              <a:rPr lang="en-US" sz="3200" dirty="0" err="1" smtClean="0">
                <a:latin typeface="Bahnschrift Condensed" panose="020B0502040204020203" pitchFamily="34" charset="0"/>
              </a:rPr>
              <a:t>bảng</a:t>
            </a:r>
            <a:r>
              <a:rPr lang="en-US" sz="3200" dirty="0" smtClean="0">
                <a:latin typeface="Bahnschrift Condensed" panose="020B0502040204020203" pitchFamily="34" charset="0"/>
              </a:rPr>
              <a:t>: </a:t>
            </a:r>
            <a:br>
              <a:rPr lang="en-US" sz="3200" dirty="0" smtClean="0">
                <a:latin typeface="Bahnschrift Condensed" panose="020B0502040204020203" pitchFamily="34" charset="0"/>
              </a:rPr>
            </a:br>
            <a:r>
              <a:rPr lang="en-US" sz="3200" dirty="0" smtClean="0">
                <a:latin typeface="Arial Black" panose="020B0A04020102020204" pitchFamily="34" charset="0"/>
              </a:rPr>
              <a:t>• </a:t>
            </a:r>
            <a:r>
              <a:rPr lang="en-US" sz="3200" dirty="0" smtClean="0">
                <a:latin typeface="Bahnschrift Condensed" panose="020B0502040204020203" pitchFamily="34" charset="0"/>
              </a:rPr>
              <a:t>CHUCVU</a:t>
            </a:r>
            <a:r>
              <a:rPr lang="en-US" sz="3200" dirty="0">
                <a:latin typeface="Bahnschrift Condensed" panose="020B0502040204020203" pitchFamily="34" charset="0"/>
              </a:rPr>
              <a:t/>
            </a:r>
            <a:br>
              <a:rPr lang="en-US" sz="3200" dirty="0">
                <a:latin typeface="Bahnschrift Condensed" panose="020B0502040204020203" pitchFamily="34" charset="0"/>
              </a:rPr>
            </a:br>
            <a:r>
              <a:rPr lang="en-US" sz="3200" dirty="0" smtClean="0">
                <a:latin typeface="Arial Black" panose="020B0A04020102020204" pitchFamily="34" charset="0"/>
              </a:rPr>
              <a:t>• </a:t>
            </a:r>
            <a:r>
              <a:rPr lang="en-US" sz="3200" dirty="0" smtClean="0">
                <a:latin typeface="Bahnschrift Condensed" panose="020B0502040204020203" pitchFamily="34" charset="0"/>
              </a:rPr>
              <a:t>NHANVIEN.</a:t>
            </a:r>
            <a:br>
              <a:rPr lang="en-US" sz="3200" dirty="0" smtClean="0">
                <a:latin typeface="Bahnschrift Condensed" panose="020B0502040204020203" pitchFamily="34" charset="0"/>
              </a:rPr>
            </a:br>
            <a:r>
              <a:rPr lang="en-US" sz="3200" dirty="0">
                <a:latin typeface="Arial Black" panose="020B0A04020102020204" pitchFamily="34" charset="0"/>
              </a:rPr>
              <a:t>• </a:t>
            </a:r>
            <a:r>
              <a:rPr lang="en-US" sz="3200" dirty="0" smtClean="0">
                <a:latin typeface="Bahnschrift Condensed" panose="020B0502040204020203" pitchFamily="34" charset="0"/>
              </a:rPr>
              <a:t>BAN.</a:t>
            </a:r>
            <a:br>
              <a:rPr lang="en-US" sz="3200" dirty="0" smtClean="0">
                <a:latin typeface="Bahnschrift Condensed" panose="020B0502040204020203" pitchFamily="34" charset="0"/>
              </a:rPr>
            </a:br>
            <a:r>
              <a:rPr lang="en-US" sz="3200" dirty="0">
                <a:latin typeface="Arial Black" panose="020B0A04020102020204" pitchFamily="34" charset="0"/>
              </a:rPr>
              <a:t>• </a:t>
            </a:r>
            <a:r>
              <a:rPr lang="en-US" sz="3200" dirty="0" smtClean="0">
                <a:latin typeface="Bahnschrift Condensed" panose="020B0502040204020203" pitchFamily="34" charset="0"/>
              </a:rPr>
              <a:t>HOADON.</a:t>
            </a:r>
            <a:br>
              <a:rPr lang="en-US" sz="3200" dirty="0" smtClean="0">
                <a:latin typeface="Bahnschrift Condensed" panose="020B0502040204020203" pitchFamily="34" charset="0"/>
              </a:rPr>
            </a:br>
            <a:r>
              <a:rPr lang="en-US" sz="3200" dirty="0">
                <a:latin typeface="Arial Black" panose="020B0A04020102020204" pitchFamily="34" charset="0"/>
              </a:rPr>
              <a:t>• </a:t>
            </a:r>
            <a:r>
              <a:rPr lang="en-US" sz="3200" dirty="0" smtClean="0">
                <a:latin typeface="Bahnschrift Condensed" panose="020B0502040204020203" pitchFamily="34" charset="0"/>
              </a:rPr>
              <a:t>NHACUNGCAP.</a:t>
            </a:r>
            <a:br>
              <a:rPr lang="en-US" sz="3200" dirty="0" smtClean="0">
                <a:latin typeface="Bahnschrift Condensed" panose="020B0502040204020203" pitchFamily="34" charset="0"/>
              </a:rPr>
            </a:br>
            <a:r>
              <a:rPr lang="en-US" sz="3200" dirty="0">
                <a:latin typeface="Arial Black" panose="020B0A04020102020204" pitchFamily="34" charset="0"/>
              </a:rPr>
              <a:t>• </a:t>
            </a:r>
            <a:r>
              <a:rPr lang="en-US" sz="3200" dirty="0" smtClean="0">
                <a:latin typeface="Bahnschrift Condensed" panose="020B0502040204020203" pitchFamily="34" charset="0"/>
              </a:rPr>
              <a:t>FOOD</a:t>
            </a:r>
            <a:r>
              <a:rPr lang="en-US" sz="3200" dirty="0">
                <a:latin typeface="Bahnschrift Condensed" panose="020B0502040204020203" pitchFamily="34" charset="0"/>
              </a:rPr>
              <a:t>.</a:t>
            </a:r>
            <a:r>
              <a:rPr lang="en-US" sz="3200" dirty="0" smtClean="0">
                <a:latin typeface="Bahnschrift Condensed" panose="020B0502040204020203" pitchFamily="34" charset="0"/>
              </a:rPr>
              <a:t> </a:t>
            </a:r>
            <a:br>
              <a:rPr lang="en-US" sz="3200" dirty="0" smtClean="0">
                <a:latin typeface="Bahnschrift Condensed" panose="020B0502040204020203" pitchFamily="34" charset="0"/>
              </a:rPr>
            </a:br>
            <a:r>
              <a:rPr lang="en-US" sz="3200" dirty="0">
                <a:latin typeface="Arial Black" panose="020B0A04020102020204" pitchFamily="34" charset="0"/>
              </a:rPr>
              <a:t>• </a:t>
            </a:r>
            <a:r>
              <a:rPr lang="en-US" sz="3200" dirty="0" smtClean="0">
                <a:latin typeface="Bahnschrift Condensed" panose="020B0502040204020203" pitchFamily="34" charset="0"/>
              </a:rPr>
              <a:t>CHITIETHOADON</a:t>
            </a:r>
            <a:r>
              <a:rPr lang="en-US" sz="3200" dirty="0">
                <a:latin typeface="Bahnschrift Condensed" panose="020B0502040204020203" pitchFamily="34" charset="0"/>
              </a:rPr>
              <a:t>.</a:t>
            </a:r>
            <a:r>
              <a:rPr lang="en-US" sz="3200" dirty="0" smtClean="0">
                <a:latin typeface="Bahnschrift Condensed" panose="020B0502040204020203" pitchFamily="34" charset="0"/>
              </a:rPr>
              <a:t/>
            </a:r>
            <a:br>
              <a:rPr lang="en-US" sz="3200" dirty="0" smtClean="0">
                <a:latin typeface="Bahnschrift Condensed" panose="020B0502040204020203" pitchFamily="34" charset="0"/>
              </a:rPr>
            </a:br>
            <a:r>
              <a:rPr lang="en-US" sz="3200" dirty="0">
                <a:latin typeface="Arial Black" panose="020B0A04020102020204" pitchFamily="34" charset="0"/>
              </a:rPr>
              <a:t>• </a:t>
            </a:r>
            <a:r>
              <a:rPr lang="en-US" sz="3200" dirty="0" smtClean="0">
                <a:latin typeface="Bahnschrift Condensed" panose="020B0502040204020203" pitchFamily="34" charset="0"/>
              </a:rPr>
              <a:t>DANHMUCTHUCPHAM.</a:t>
            </a:r>
            <a:br>
              <a:rPr lang="en-US" sz="3200" dirty="0" smtClean="0">
                <a:latin typeface="Bahnschrift Condensed" panose="020B0502040204020203" pitchFamily="34" charset="0"/>
              </a:rPr>
            </a:br>
            <a:r>
              <a:rPr lang="en-US" sz="3200" dirty="0" err="1" smtClean="0">
                <a:latin typeface="Bahnschrift Condensed" panose="020B0502040204020203" pitchFamily="34" charset="0"/>
              </a:rPr>
              <a:t>Tất</a:t>
            </a:r>
            <a:r>
              <a:rPr lang="en-US" sz="3200" dirty="0" smtClean="0">
                <a:latin typeface="Bahnschrift Condensed" panose="020B0502040204020203" pitchFamily="34" charset="0"/>
              </a:rPr>
              <a:t> </a:t>
            </a:r>
            <a:r>
              <a:rPr lang="en-US" sz="3200" dirty="0" err="1" smtClean="0">
                <a:latin typeface="Bahnschrift Condensed" panose="020B0502040204020203" pitchFamily="34" charset="0"/>
              </a:rPr>
              <a:t>các</a:t>
            </a:r>
            <a:r>
              <a:rPr lang="en-US" sz="3200" dirty="0" smtClean="0">
                <a:latin typeface="Bahnschrift Condensed" panose="020B0502040204020203" pitchFamily="34" charset="0"/>
              </a:rPr>
              <a:t> </a:t>
            </a:r>
            <a:r>
              <a:rPr lang="en-US" sz="3200" dirty="0" err="1" smtClean="0">
                <a:latin typeface="Bahnschrift Condensed" panose="020B0502040204020203" pitchFamily="34" charset="0"/>
              </a:rPr>
              <a:t>thuộc</a:t>
            </a:r>
            <a:r>
              <a:rPr lang="en-US" sz="3200" dirty="0" smtClean="0">
                <a:latin typeface="Bahnschrift Condensed" panose="020B0502040204020203" pitchFamily="34" charset="0"/>
              </a:rPr>
              <a:t> </a:t>
            </a:r>
            <a:r>
              <a:rPr lang="en-US" sz="3200" dirty="0" err="1" smtClean="0">
                <a:latin typeface="Bahnschrift Condensed" panose="020B0502040204020203" pitchFamily="34" charset="0"/>
              </a:rPr>
              <a:t>tính</a:t>
            </a:r>
            <a:r>
              <a:rPr lang="en-US" sz="3200" dirty="0" smtClean="0">
                <a:latin typeface="Bahnschrift Condensed" panose="020B0502040204020203" pitchFamily="34" charset="0"/>
              </a:rPr>
              <a:t> </a:t>
            </a:r>
            <a:r>
              <a:rPr lang="en-US" sz="3200" dirty="0" err="1" smtClean="0">
                <a:latin typeface="Bahnschrift Condensed" panose="020B0502040204020203" pitchFamily="34" charset="0"/>
              </a:rPr>
              <a:t>được</a:t>
            </a:r>
            <a:r>
              <a:rPr lang="en-US" sz="3200" dirty="0" smtClean="0">
                <a:latin typeface="Bahnschrift Condensed" panose="020B0502040204020203" pitchFamily="34" charset="0"/>
              </a:rPr>
              <a:t> </a:t>
            </a:r>
            <a:r>
              <a:rPr lang="en-US" sz="3200" dirty="0" err="1" smtClean="0">
                <a:latin typeface="Bahnschrift Condensed" panose="020B0502040204020203" pitchFamily="34" charset="0"/>
              </a:rPr>
              <a:t>ràng</a:t>
            </a:r>
            <a:r>
              <a:rPr lang="en-US" sz="3200" dirty="0" smtClean="0">
                <a:latin typeface="Bahnschrift Condensed" panose="020B0502040204020203" pitchFamily="34" charset="0"/>
              </a:rPr>
              <a:t> </a:t>
            </a:r>
            <a:r>
              <a:rPr lang="en-US" sz="3200" dirty="0" err="1" smtClean="0">
                <a:latin typeface="Bahnschrift Condensed" panose="020B0502040204020203" pitchFamily="34" charset="0"/>
              </a:rPr>
              <a:t>buộc</a:t>
            </a:r>
            <a:r>
              <a:rPr lang="en-US" sz="3200" dirty="0" smtClean="0">
                <a:latin typeface="Bahnschrift Condensed" panose="020B0502040204020203" pitchFamily="34" charset="0"/>
              </a:rPr>
              <a:t> </a:t>
            </a:r>
            <a:r>
              <a:rPr lang="en-US" sz="3200" dirty="0" err="1" smtClean="0">
                <a:latin typeface="Bahnschrift Condensed" panose="020B0502040204020203" pitchFamily="34" charset="0"/>
              </a:rPr>
              <a:t>và</a:t>
            </a:r>
            <a:r>
              <a:rPr lang="en-US" sz="3200" dirty="0" smtClean="0">
                <a:latin typeface="Bahnschrift Condensed" panose="020B0502040204020203" pitchFamily="34" charset="0"/>
              </a:rPr>
              <a:t> </a:t>
            </a:r>
            <a:r>
              <a:rPr lang="en-US" sz="3200" dirty="0" err="1" smtClean="0">
                <a:latin typeface="Bahnschrift Condensed" panose="020B0502040204020203" pitchFamily="34" charset="0"/>
              </a:rPr>
              <a:t>kết</a:t>
            </a:r>
            <a:r>
              <a:rPr lang="en-US" sz="3200" dirty="0" smtClean="0">
                <a:latin typeface="Bahnschrift Condensed" panose="020B0502040204020203" pitchFamily="34" charset="0"/>
              </a:rPr>
              <a:t> </a:t>
            </a:r>
            <a:r>
              <a:rPr lang="en-US" sz="3200" dirty="0" err="1" smtClean="0">
                <a:latin typeface="Bahnschrift Condensed" panose="020B0502040204020203" pitchFamily="34" charset="0"/>
              </a:rPr>
              <a:t>nối</a:t>
            </a:r>
            <a:r>
              <a:rPr lang="en-US" sz="3200" dirty="0" smtClean="0">
                <a:latin typeface="Bahnschrift Condensed" panose="020B0502040204020203" pitchFamily="34" charset="0"/>
              </a:rPr>
              <a:t> </a:t>
            </a:r>
            <a:r>
              <a:rPr lang="en-US" sz="3200" dirty="0" err="1" smtClean="0">
                <a:latin typeface="Bahnschrift Condensed" panose="020B0502040204020203" pitchFamily="34" charset="0"/>
              </a:rPr>
              <a:t>với</a:t>
            </a:r>
            <a:r>
              <a:rPr lang="en-US" sz="3200" dirty="0" smtClean="0">
                <a:latin typeface="Bahnschrift Condensed" panose="020B0502040204020203" pitchFamily="34" charset="0"/>
              </a:rPr>
              <a:t> </a:t>
            </a:r>
            <a:r>
              <a:rPr lang="en-US" sz="3200" dirty="0" err="1" smtClean="0">
                <a:latin typeface="Bahnschrift Condensed" panose="020B0502040204020203" pitchFamily="34" charset="0"/>
              </a:rPr>
              <a:t>nhau</a:t>
            </a:r>
            <a:r>
              <a:rPr lang="en-US" sz="3200" dirty="0" smtClean="0">
                <a:latin typeface="Bahnschrift Condensed" panose="020B0502040204020203" pitchFamily="34" charset="0"/>
              </a:rPr>
              <a:t>, </a:t>
            </a:r>
            <a:r>
              <a:rPr lang="en-US" sz="3200" dirty="0" err="1" smtClean="0">
                <a:latin typeface="Bahnschrift Condensed" panose="020B0502040204020203" pitchFamily="34" charset="0"/>
              </a:rPr>
              <a:t>đã</a:t>
            </a:r>
            <a:r>
              <a:rPr lang="en-US" sz="3200" dirty="0">
                <a:latin typeface="Bahnschrift Condensed" panose="020B0502040204020203" pitchFamily="34" charset="0"/>
              </a:rPr>
              <a:t> </a:t>
            </a:r>
            <a:r>
              <a:rPr lang="en-US" sz="3200" dirty="0" err="1" smtClean="0">
                <a:latin typeface="Bahnschrift Condensed" panose="020B0502040204020203" pitchFamily="34" charset="0"/>
              </a:rPr>
              <a:t>có</a:t>
            </a:r>
            <a:r>
              <a:rPr lang="en-US" sz="3200" dirty="0" smtClean="0">
                <a:latin typeface="Bahnschrift Condensed" panose="020B0502040204020203" pitchFamily="34" charset="0"/>
              </a:rPr>
              <a:t> </a:t>
            </a:r>
            <a:r>
              <a:rPr lang="en-US" sz="3200" dirty="0" err="1" smtClean="0">
                <a:latin typeface="Bahnschrift Condensed" panose="020B0502040204020203" pitchFamily="34" charset="0"/>
              </a:rPr>
              <a:t>khóa</a:t>
            </a:r>
            <a:r>
              <a:rPr lang="en-US" sz="3200" dirty="0" smtClean="0">
                <a:latin typeface="Bahnschrift Condensed" panose="020B0502040204020203" pitchFamily="34" charset="0"/>
              </a:rPr>
              <a:t> </a:t>
            </a:r>
            <a:r>
              <a:rPr lang="en-US" sz="3200" dirty="0" err="1" smtClean="0">
                <a:latin typeface="Bahnschrift Condensed" panose="020B0502040204020203" pitchFamily="34" charset="0"/>
              </a:rPr>
              <a:t>ngoại</a:t>
            </a:r>
            <a:r>
              <a:rPr lang="en-US" sz="3200" dirty="0" smtClean="0">
                <a:latin typeface="Bahnschrift Condensed" panose="020B0502040204020203" pitchFamily="34" charset="0"/>
              </a:rPr>
              <a:t> </a:t>
            </a:r>
            <a:r>
              <a:rPr lang="en-US" sz="3200" dirty="0" err="1" smtClean="0">
                <a:latin typeface="Bahnschrift Condensed" panose="020B0502040204020203" pitchFamily="34" charset="0"/>
              </a:rPr>
              <a:t>và</a:t>
            </a:r>
            <a:r>
              <a:rPr lang="en-US" sz="3200" dirty="0" smtClean="0">
                <a:latin typeface="Bahnschrift Condensed" panose="020B0502040204020203" pitchFamily="34" charset="0"/>
              </a:rPr>
              <a:t> </a:t>
            </a:r>
            <a:r>
              <a:rPr lang="en-US" sz="3200" dirty="0" err="1" smtClean="0">
                <a:latin typeface="Bahnschrift Condensed" panose="020B0502040204020203" pitchFamily="34" charset="0"/>
              </a:rPr>
              <a:t>khóa</a:t>
            </a:r>
            <a:r>
              <a:rPr lang="en-US" sz="3200" dirty="0" smtClean="0">
                <a:latin typeface="Bahnschrift Condensed" panose="020B0502040204020203" pitchFamily="34" charset="0"/>
              </a:rPr>
              <a:t> </a:t>
            </a:r>
            <a:r>
              <a:rPr lang="en-US" sz="3200" dirty="0" err="1" smtClean="0">
                <a:latin typeface="Bahnschrift Condensed" panose="020B0502040204020203" pitchFamily="34" charset="0"/>
              </a:rPr>
              <a:t>chính</a:t>
            </a:r>
            <a:r>
              <a:rPr lang="en-US" sz="3200" dirty="0" smtClean="0">
                <a:latin typeface="Bahnschrift Condensed" panose="020B0502040204020203" pitchFamily="34" charset="0"/>
              </a:rPr>
              <a:t>.</a:t>
            </a:r>
            <a:r>
              <a:rPr lang="vi-VN" sz="3200" dirty="0">
                <a:latin typeface="Bahnschrift Condensed" panose="020B0502040204020203" pitchFamily="34" charset="0"/>
              </a:rPr>
              <a:t/>
            </a:r>
            <a:br>
              <a:rPr lang="vi-VN" sz="3200" dirty="0">
                <a:latin typeface="Bahnschrift Condensed" panose="020B0502040204020203" pitchFamily="34" charset="0"/>
              </a:rPr>
            </a:br>
            <a:r>
              <a:rPr lang="en-US" dirty="0" smtClean="0">
                <a:latin typeface="Bahnschrift Condensed" panose="020B0502040204020203" pitchFamily="34" charset="0"/>
              </a:rPr>
              <a:t/>
            </a:r>
            <a:br>
              <a:rPr lang="en-US" dirty="0" smtClean="0">
                <a:latin typeface="Bahnschrift Condensed" panose="020B0502040204020203" pitchFamily="34" charset="0"/>
              </a:rPr>
            </a:br>
            <a:endParaRPr lang="en-US" dirty="0">
              <a:latin typeface="Bahnschrift Condensed" panose="020B0502040204020203" pitchFamily="34" charset="0"/>
            </a:endParaRPr>
          </a:p>
        </p:txBody>
      </p:sp>
      <p:sp>
        <p:nvSpPr>
          <p:cNvPr id="5" name="Slide Number Placeholder 4"/>
          <p:cNvSpPr>
            <a:spLocks noGrp="1"/>
          </p:cNvSpPr>
          <p:nvPr>
            <p:ph type="sldNum" sz="quarter" idx="12"/>
          </p:nvPr>
        </p:nvSpPr>
        <p:spPr/>
        <p:txBody>
          <a:bodyPr/>
          <a:lstStyle/>
          <a:p>
            <a:fld id="{8D581BC7-E183-40DB-AC97-C19EA4EB8894}" type="slidenum">
              <a:rPr lang="en-US" sz="1600" b="1" noProof="0" smtClean="0">
                <a:solidFill>
                  <a:srgbClr val="28FC2D"/>
                </a:solidFill>
                <a:latin typeface="Bahnschrift Condensed" panose="020B0502040204020203" pitchFamily="34" charset="0"/>
              </a:rPr>
              <a:pPr/>
              <a:t>5</a:t>
            </a:fld>
            <a:endParaRPr lang="en-US" sz="1600" b="1" noProof="0" dirty="0">
              <a:solidFill>
                <a:srgbClr val="28FC2D"/>
              </a:solidFill>
              <a:latin typeface="Bahnschrift Condensed" panose="020B0502040204020203" pitchFamily="34" charset="0"/>
            </a:endParaRPr>
          </a:p>
        </p:txBody>
      </p:sp>
      <p:pic>
        <p:nvPicPr>
          <p:cNvPr id="3" name="Picture 2"/>
          <p:cNvPicPr>
            <a:picLocks noChangeAspect="1"/>
          </p:cNvPicPr>
          <p:nvPr/>
        </p:nvPicPr>
        <p:blipFill>
          <a:blip r:embed="rId2"/>
          <a:stretch>
            <a:fillRect/>
          </a:stretch>
        </p:blipFill>
        <p:spPr>
          <a:xfrm>
            <a:off x="5089910" y="700855"/>
            <a:ext cx="5882890" cy="4267570"/>
          </a:xfrm>
          <a:prstGeom prst="rect">
            <a:avLst/>
          </a:prstGeom>
        </p:spPr>
      </p:pic>
    </p:spTree>
    <p:extLst>
      <p:ext uri="{BB962C8B-B14F-4D97-AF65-F5344CB8AC3E}">
        <p14:creationId xmlns:p14="http://schemas.microsoft.com/office/powerpoint/2010/main" val="3955786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5889" y="195776"/>
            <a:ext cx="10515600" cy="698055"/>
          </a:xfrm>
        </p:spPr>
        <p:txBody>
          <a:bodyPr>
            <a:normAutofit/>
          </a:bodyPr>
          <a:lstStyle/>
          <a:p>
            <a:r>
              <a:rPr lang="en-US" sz="3200" u="sng" dirty="0" smtClean="0">
                <a:solidFill>
                  <a:srgbClr val="28FC2D"/>
                </a:solidFill>
                <a:latin typeface="Bahnschrift Condensed" panose="020B0502040204020203" pitchFamily="34" charset="0"/>
              </a:rPr>
              <a:t>2. MÔ TẢ CSDL.</a:t>
            </a:r>
            <a:endParaRPr lang="en-US" sz="3200" u="sng" dirty="0">
              <a:solidFill>
                <a:srgbClr val="28FC2D"/>
              </a:solidFill>
              <a:latin typeface="Bahnschrift Condensed" panose="020B0502040204020203" pitchFamily="34" charset="0"/>
            </a:endParaRPr>
          </a:p>
        </p:txBody>
      </p:sp>
      <p:sp>
        <p:nvSpPr>
          <p:cNvPr id="5" name="Slide Number Placeholder 4"/>
          <p:cNvSpPr>
            <a:spLocks noGrp="1"/>
          </p:cNvSpPr>
          <p:nvPr>
            <p:ph type="sldNum" sz="quarter" idx="12"/>
          </p:nvPr>
        </p:nvSpPr>
        <p:spPr/>
        <p:txBody>
          <a:bodyPr/>
          <a:lstStyle/>
          <a:p>
            <a:fld id="{8D581BC7-E183-40DB-AC97-C19EA4EB8894}" type="slidenum">
              <a:rPr lang="en-US" sz="1600" b="1" noProof="0" smtClean="0">
                <a:solidFill>
                  <a:srgbClr val="28FC2D"/>
                </a:solidFill>
                <a:latin typeface="Bahnschrift Condensed" panose="020B0502040204020203" pitchFamily="34" charset="0"/>
              </a:rPr>
              <a:pPr/>
              <a:t>6</a:t>
            </a:fld>
            <a:endParaRPr lang="en-US" sz="1600" b="1" noProof="0" dirty="0">
              <a:solidFill>
                <a:srgbClr val="28FC2D"/>
              </a:solidFill>
              <a:latin typeface="Bahnschrift Condensed" panose="020B0502040204020203" pitchFamily="34" charset="0"/>
            </a:endParaRPr>
          </a:p>
        </p:txBody>
      </p:sp>
      <p:pic>
        <p:nvPicPr>
          <p:cNvPr id="4" name="Picture 3"/>
          <p:cNvPicPr>
            <a:picLocks noChangeAspect="1"/>
          </p:cNvPicPr>
          <p:nvPr/>
        </p:nvPicPr>
        <p:blipFill>
          <a:blip r:embed="rId2"/>
          <a:stretch>
            <a:fillRect/>
          </a:stretch>
        </p:blipFill>
        <p:spPr>
          <a:xfrm>
            <a:off x="6483436" y="3124967"/>
            <a:ext cx="4786544" cy="3337560"/>
          </a:xfrm>
          <a:prstGeom prst="rect">
            <a:avLst/>
          </a:prstGeom>
        </p:spPr>
      </p:pic>
      <p:pic>
        <p:nvPicPr>
          <p:cNvPr id="6" name="Picture 5"/>
          <p:cNvPicPr>
            <a:picLocks noChangeAspect="1"/>
          </p:cNvPicPr>
          <p:nvPr/>
        </p:nvPicPr>
        <p:blipFill>
          <a:blip r:embed="rId3"/>
          <a:stretch>
            <a:fillRect/>
          </a:stretch>
        </p:blipFill>
        <p:spPr>
          <a:xfrm>
            <a:off x="984123" y="893831"/>
            <a:ext cx="5499312" cy="4537705"/>
          </a:xfrm>
          <a:prstGeom prst="rect">
            <a:avLst/>
          </a:prstGeom>
        </p:spPr>
      </p:pic>
      <p:pic>
        <p:nvPicPr>
          <p:cNvPr id="7" name="Picture 6"/>
          <p:cNvPicPr>
            <a:picLocks noChangeAspect="1"/>
          </p:cNvPicPr>
          <p:nvPr/>
        </p:nvPicPr>
        <p:blipFill>
          <a:blip r:embed="rId4"/>
          <a:stretch>
            <a:fillRect/>
          </a:stretch>
        </p:blipFill>
        <p:spPr>
          <a:xfrm>
            <a:off x="6483437" y="893831"/>
            <a:ext cx="4786543" cy="2231136"/>
          </a:xfrm>
          <a:prstGeom prst="rect">
            <a:avLst/>
          </a:prstGeom>
        </p:spPr>
      </p:pic>
    </p:spTree>
    <p:extLst>
      <p:ext uri="{BB962C8B-B14F-4D97-AF65-F5344CB8AC3E}">
        <p14:creationId xmlns:p14="http://schemas.microsoft.com/office/powerpoint/2010/main" val="4431679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8D581BC7-E183-40DB-AC97-C19EA4EB8894}" type="slidenum">
              <a:rPr lang="en-US" sz="1600" b="1" noProof="0" smtClean="0">
                <a:solidFill>
                  <a:srgbClr val="28FC2D"/>
                </a:solidFill>
                <a:latin typeface="Bahnschrift Condensed" panose="020B0502040204020203" pitchFamily="34" charset="0"/>
              </a:rPr>
              <a:pPr/>
              <a:t>7</a:t>
            </a:fld>
            <a:endParaRPr lang="en-US" sz="1600" b="1" noProof="0" dirty="0">
              <a:solidFill>
                <a:srgbClr val="28FC2D"/>
              </a:solidFill>
              <a:latin typeface="Bahnschrift Condensed" panose="020B0502040204020203" pitchFamily="34" charset="0"/>
            </a:endParaRPr>
          </a:p>
        </p:txBody>
      </p:sp>
      <p:pic>
        <p:nvPicPr>
          <p:cNvPr id="2" name="Picture 1"/>
          <p:cNvPicPr>
            <a:picLocks noChangeAspect="1"/>
          </p:cNvPicPr>
          <p:nvPr/>
        </p:nvPicPr>
        <p:blipFill>
          <a:blip r:embed="rId2"/>
          <a:stretch>
            <a:fillRect/>
          </a:stretch>
        </p:blipFill>
        <p:spPr>
          <a:xfrm>
            <a:off x="699857" y="355282"/>
            <a:ext cx="5582071" cy="5460301"/>
          </a:xfrm>
          <a:prstGeom prst="rect">
            <a:avLst/>
          </a:prstGeom>
        </p:spPr>
      </p:pic>
      <p:pic>
        <p:nvPicPr>
          <p:cNvPr id="4" name="Picture 3"/>
          <p:cNvPicPr>
            <a:picLocks noChangeAspect="1"/>
          </p:cNvPicPr>
          <p:nvPr/>
        </p:nvPicPr>
        <p:blipFill>
          <a:blip r:embed="rId3"/>
          <a:stretch>
            <a:fillRect/>
          </a:stretch>
        </p:blipFill>
        <p:spPr>
          <a:xfrm>
            <a:off x="6281928" y="849058"/>
            <a:ext cx="5258586" cy="3860102"/>
          </a:xfrm>
          <a:prstGeom prst="rect">
            <a:avLst/>
          </a:prstGeom>
        </p:spPr>
      </p:pic>
    </p:spTree>
    <p:extLst>
      <p:ext uri="{BB962C8B-B14F-4D97-AF65-F5344CB8AC3E}">
        <p14:creationId xmlns:p14="http://schemas.microsoft.com/office/powerpoint/2010/main" val="6699478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8D581BC7-E183-40DB-AC97-C19EA4EB8894}" type="slidenum">
              <a:rPr lang="en-US" sz="1600" b="1" noProof="0" smtClean="0">
                <a:solidFill>
                  <a:srgbClr val="28FC2D"/>
                </a:solidFill>
                <a:latin typeface="Bahnschrift Condensed" panose="020B0502040204020203" pitchFamily="34" charset="0"/>
              </a:rPr>
              <a:pPr/>
              <a:t>8</a:t>
            </a:fld>
            <a:endParaRPr lang="en-US" sz="1600" b="1" noProof="0" dirty="0">
              <a:solidFill>
                <a:srgbClr val="28FC2D"/>
              </a:solidFill>
              <a:latin typeface="Bahnschrift Condensed" panose="020B0502040204020203" pitchFamily="34" charset="0"/>
            </a:endParaRPr>
          </a:p>
        </p:txBody>
      </p:sp>
      <p:pic>
        <p:nvPicPr>
          <p:cNvPr id="2" name="Picture 1"/>
          <p:cNvPicPr>
            <a:picLocks noChangeAspect="1"/>
          </p:cNvPicPr>
          <p:nvPr/>
        </p:nvPicPr>
        <p:blipFill>
          <a:blip r:embed="rId2"/>
          <a:stretch>
            <a:fillRect/>
          </a:stretch>
        </p:blipFill>
        <p:spPr>
          <a:xfrm>
            <a:off x="778640" y="1152144"/>
            <a:ext cx="5494142" cy="3863605"/>
          </a:xfrm>
          <a:prstGeom prst="rect">
            <a:avLst/>
          </a:prstGeom>
        </p:spPr>
      </p:pic>
      <p:pic>
        <p:nvPicPr>
          <p:cNvPr id="4" name="Picture 3"/>
          <p:cNvPicPr>
            <a:picLocks noChangeAspect="1"/>
          </p:cNvPicPr>
          <p:nvPr/>
        </p:nvPicPr>
        <p:blipFill>
          <a:blip r:embed="rId3"/>
          <a:stretch>
            <a:fillRect/>
          </a:stretch>
        </p:blipFill>
        <p:spPr>
          <a:xfrm>
            <a:off x="778641" y="5015750"/>
            <a:ext cx="5494141" cy="653530"/>
          </a:xfrm>
          <a:prstGeom prst="rect">
            <a:avLst/>
          </a:prstGeom>
        </p:spPr>
      </p:pic>
      <p:pic>
        <p:nvPicPr>
          <p:cNvPr id="7" name="Picture 6"/>
          <p:cNvPicPr>
            <a:picLocks noChangeAspect="1"/>
          </p:cNvPicPr>
          <p:nvPr/>
        </p:nvPicPr>
        <p:blipFill>
          <a:blip r:embed="rId4"/>
          <a:stretch>
            <a:fillRect/>
          </a:stretch>
        </p:blipFill>
        <p:spPr>
          <a:xfrm>
            <a:off x="6272782" y="1152144"/>
            <a:ext cx="3886200" cy="1171991"/>
          </a:xfrm>
          <a:prstGeom prst="rect">
            <a:avLst/>
          </a:prstGeom>
        </p:spPr>
      </p:pic>
      <p:pic>
        <p:nvPicPr>
          <p:cNvPr id="8" name="Picture 7"/>
          <p:cNvPicPr>
            <a:picLocks noChangeAspect="1"/>
          </p:cNvPicPr>
          <p:nvPr/>
        </p:nvPicPr>
        <p:blipFill>
          <a:blip r:embed="rId5"/>
          <a:stretch>
            <a:fillRect/>
          </a:stretch>
        </p:blipFill>
        <p:spPr>
          <a:xfrm>
            <a:off x="6272782" y="2324135"/>
            <a:ext cx="5420444" cy="3345145"/>
          </a:xfrm>
          <a:prstGeom prst="rect">
            <a:avLst/>
          </a:prstGeom>
        </p:spPr>
      </p:pic>
    </p:spTree>
    <p:extLst>
      <p:ext uri="{BB962C8B-B14F-4D97-AF65-F5344CB8AC3E}">
        <p14:creationId xmlns:p14="http://schemas.microsoft.com/office/powerpoint/2010/main" val="15272825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D581BC7-E183-40DB-AC97-C19EA4EB8894}" type="slidenum">
              <a:rPr lang="en-US" sz="1600" b="1" noProof="0" smtClean="0">
                <a:solidFill>
                  <a:srgbClr val="28FC2D"/>
                </a:solidFill>
                <a:latin typeface="Bahnschrift Condensed" panose="020B0502040204020203" pitchFamily="34" charset="0"/>
              </a:rPr>
              <a:pPr/>
              <a:t>9</a:t>
            </a:fld>
            <a:endParaRPr lang="en-US" sz="1600" b="1" noProof="0" dirty="0">
              <a:solidFill>
                <a:srgbClr val="28FC2D"/>
              </a:solidFill>
              <a:latin typeface="Bahnschrift Condensed" panose="020B0502040204020203" pitchFamily="34" charset="0"/>
            </a:endParaRPr>
          </a:p>
        </p:txBody>
      </p:sp>
      <p:pic>
        <p:nvPicPr>
          <p:cNvPr id="5" name="Picture 4"/>
          <p:cNvPicPr>
            <a:picLocks noChangeAspect="1"/>
          </p:cNvPicPr>
          <p:nvPr/>
        </p:nvPicPr>
        <p:blipFill>
          <a:blip r:embed="rId2"/>
          <a:stretch>
            <a:fillRect/>
          </a:stretch>
        </p:blipFill>
        <p:spPr>
          <a:xfrm>
            <a:off x="1133134" y="342138"/>
            <a:ext cx="5295097" cy="3311857"/>
          </a:xfrm>
          <a:prstGeom prst="rect">
            <a:avLst/>
          </a:prstGeom>
        </p:spPr>
      </p:pic>
      <p:pic>
        <p:nvPicPr>
          <p:cNvPr id="6" name="Picture 5"/>
          <p:cNvPicPr>
            <a:picLocks noChangeAspect="1"/>
          </p:cNvPicPr>
          <p:nvPr/>
        </p:nvPicPr>
        <p:blipFill>
          <a:blip r:embed="rId3"/>
          <a:stretch>
            <a:fillRect/>
          </a:stretch>
        </p:blipFill>
        <p:spPr>
          <a:xfrm>
            <a:off x="1133134" y="3653995"/>
            <a:ext cx="5295098" cy="2956355"/>
          </a:xfrm>
          <a:prstGeom prst="rect">
            <a:avLst/>
          </a:prstGeom>
        </p:spPr>
      </p:pic>
      <p:pic>
        <p:nvPicPr>
          <p:cNvPr id="7" name="Picture 6"/>
          <p:cNvPicPr>
            <a:picLocks noChangeAspect="1"/>
          </p:cNvPicPr>
          <p:nvPr/>
        </p:nvPicPr>
        <p:blipFill>
          <a:blip r:embed="rId4"/>
          <a:stretch>
            <a:fillRect/>
          </a:stretch>
        </p:blipFill>
        <p:spPr>
          <a:xfrm>
            <a:off x="6428231" y="342138"/>
            <a:ext cx="3641487" cy="855726"/>
          </a:xfrm>
          <a:prstGeom prst="rect">
            <a:avLst/>
          </a:prstGeom>
        </p:spPr>
      </p:pic>
      <p:pic>
        <p:nvPicPr>
          <p:cNvPr id="8" name="Picture 7"/>
          <p:cNvPicPr>
            <a:picLocks noChangeAspect="1"/>
          </p:cNvPicPr>
          <p:nvPr/>
        </p:nvPicPr>
        <p:blipFill>
          <a:blip r:embed="rId5"/>
          <a:stretch>
            <a:fillRect/>
          </a:stretch>
        </p:blipFill>
        <p:spPr>
          <a:xfrm>
            <a:off x="6428230" y="1197864"/>
            <a:ext cx="5266597" cy="5412486"/>
          </a:xfrm>
          <a:prstGeom prst="rect">
            <a:avLst/>
          </a:prstGeom>
        </p:spPr>
      </p:pic>
    </p:spTree>
    <p:extLst>
      <p:ext uri="{BB962C8B-B14F-4D97-AF65-F5344CB8AC3E}">
        <p14:creationId xmlns:p14="http://schemas.microsoft.com/office/powerpoint/2010/main" val="14092491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2">
      <a:dk1>
        <a:srgbClr val="00BBBB"/>
      </a:dk1>
      <a:lt1>
        <a:srgbClr val="000000"/>
      </a:lt1>
      <a:dk2>
        <a:srgbClr val="999999"/>
      </a:dk2>
      <a:lt2>
        <a:srgbClr val="FFFFFF"/>
      </a:lt2>
      <a:accent1>
        <a:srgbClr val="004448"/>
      </a:accent1>
      <a:accent2>
        <a:srgbClr val="482845"/>
      </a:accent2>
      <a:accent3>
        <a:srgbClr val="7A0000"/>
      </a:accent3>
      <a:accent4>
        <a:srgbClr val="969959"/>
      </a:accent4>
      <a:accent5>
        <a:srgbClr val="225B5F"/>
      </a:accent5>
      <a:accent6>
        <a:srgbClr val="3D8C41"/>
      </a:accent6>
      <a:hlink>
        <a:srgbClr val="7F7F7F"/>
      </a:hlink>
      <a:folHlink>
        <a:srgbClr val="7F7F7F"/>
      </a:folHlink>
    </a:clrScheme>
    <a:fontScheme name="Custom 13">
      <a:majorFont>
        <a:latin typeface="Gill Sans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tx2"/>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56488565_Futuristic pitch deck_AAS_v4" id="{81C854B4-8588-4171-B50E-9B042741D072}" vid="{97BC3161-E59E-4E12-8009-4336211748C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72965D8-9C19-4E48-8421-5D6B21FC440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726A944-A9F4-4295-9B5E-C397EB1318B9}">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1743C61-8CA7-48FF-B2A3-6055DA854C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Futuristic pitch deck</Template>
  <TotalTime>0</TotalTime>
  <Words>477</Words>
  <Application>Microsoft Office PowerPoint</Application>
  <PresentationFormat>Widescreen</PresentationFormat>
  <Paragraphs>79</Paragraphs>
  <Slides>25</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25</vt:i4>
      </vt:variant>
    </vt:vector>
  </HeadingPairs>
  <TitlesOfParts>
    <vt:vector size="38" baseType="lpstr">
      <vt:lpstr>Arial</vt:lpstr>
      <vt:lpstr>Arial Black</vt:lpstr>
      <vt:lpstr>Bahnschrift</vt:lpstr>
      <vt:lpstr>Bahnschrift Condensed</vt:lpstr>
      <vt:lpstr>Bahnschrift SemiBold Condensed</vt:lpstr>
      <vt:lpstr>Calibri</vt:lpstr>
      <vt:lpstr>Courier New</vt:lpstr>
      <vt:lpstr>Gill Sans MT</vt:lpstr>
      <vt:lpstr>Segoe UI</vt:lpstr>
      <vt:lpstr>Segoe UI Light</vt:lpstr>
      <vt:lpstr>Segoe UI Semibold</vt:lpstr>
      <vt:lpstr>Tahoma</vt:lpstr>
      <vt:lpstr>Office Theme</vt:lpstr>
      <vt:lpstr>BỘ CÔNG THƯƠNG TRƯỜNG ĐẠI HỌC CÔNG NGHIỆP THỰC PHẨM TP.HCM</vt:lpstr>
      <vt:lpstr>       BÁO CÁO: XÂY DỰNG HỆ THỐNG QUẢN LÝ PHÒNG TRÀ ACOUSTIC. </vt:lpstr>
      <vt:lpstr>NHÓM: 1</vt:lpstr>
      <vt:lpstr>GIỚI THIỆU TỔNG QUAN. </vt:lpstr>
      <vt:lpstr>PHẦN 1: GIỚI THIỆU SƠ ĐỒ CSDL VÀ MÔ TẢ CSDL. 1. Sơ Đồ CSDL. Gồm 8 bảng:  • CHUCVU • NHANVIEN. • BAN. • HOADON. • NHACUNGCAP. • FOOD.  • CHITIETHOADON. • DANHMUCTHUCPHAM. Tất các thuộc tính được ràng buộc và kết nối với nhau, đã có khóa ngoại và khóa chính.  </vt:lpstr>
      <vt:lpstr>2. MÔ TẢ CSDL.</vt:lpstr>
      <vt:lpstr>PowerPoint Presentation</vt:lpstr>
      <vt:lpstr>PowerPoint Presentation</vt:lpstr>
      <vt:lpstr>PowerPoint Presentation</vt:lpstr>
      <vt:lpstr>PowerPoint Presentation</vt:lpstr>
      <vt:lpstr>PHẦN 2: THIẾT KẾ GIAO DIỆN. 1. Giới thiệu Windows Forms.</vt:lpstr>
      <vt:lpstr>PowerPoint Presentation</vt:lpstr>
      <vt:lpstr>2. Tổ chức thực hiện chương trình. </vt:lpstr>
      <vt:lpstr>3. Giao diện của hệ thống.</vt:lpstr>
      <vt:lpstr>4. Giao diện của form đăng nhập hệ thống.</vt:lpstr>
      <vt:lpstr>5. Giao diện của form thông tin nhân viên.</vt:lpstr>
      <vt:lpstr>6. Giao diện của form thông tin nhà cung cấp.</vt:lpstr>
      <vt:lpstr>7. Giao diện của form thông tin bàn.</vt:lpstr>
      <vt:lpstr>8. Giao diện của form thông tin món.</vt:lpstr>
      <vt:lpstr>9. Giao diện của form phục vụ khách hàng.</vt:lpstr>
      <vt:lpstr>11. Giao diện của form danh sách hóa đơn.</vt:lpstr>
      <vt:lpstr>10. Giao diện của form thống kê doanh thu.</vt:lpstr>
      <vt:lpstr>12. Giao diện của form đổi mật khẩu.</vt:lpstr>
      <vt:lpstr>PHẦN 3: DEMO HỆ THỐNG.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2021-05-17T03:06:38Z</dcterms:created>
  <dcterms:modified xsi:type="dcterms:W3CDTF">2021-12-16T01:30:40Z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